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6"/>
  </p:notesMasterIdLst>
  <p:sldIdLst>
    <p:sldId id="258" r:id="rId2"/>
    <p:sldId id="260" r:id="rId3"/>
    <p:sldId id="263" r:id="rId4"/>
    <p:sldId id="264" r:id="rId5"/>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3" roundtripDataSignature="AMtx7miwIgsM3IInNC7IAEmpXvjC6uhYP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25D0EDA-7DB7-4499-ACAF-B607AEF1F999}">
  <a:tblStyle styleId="{025D0EDA-7DB7-4499-ACAF-B607AEF1F999}" styleName="Table_0">
    <a:wholeTbl>
      <a:tcTxStyle>
        <a:font>
          <a:latin typeface="Arial"/>
          <a:ea typeface="Arial"/>
          <a:cs typeface="Arial"/>
        </a:font>
        <a:schemeClr val="tx1"/>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4"/>
  </p:normalViewPr>
  <p:slideViewPr>
    <p:cSldViewPr snapToGrid="0" snapToObjects="1">
      <p:cViewPr varScale="1">
        <p:scale>
          <a:sx n="108" d="100"/>
          <a:sy n="108" d="100"/>
        </p:scale>
        <p:origin x="67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customschemas.google.com/relationships/presentationmetadata" Target="metadata"/><Relationship Id="rId3" Type="http://schemas.openxmlformats.org/officeDocument/2006/relationships/slide" Target="slides/slide2.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4" Type="http://schemas.openxmlformats.org/officeDocument/2006/relationships/slide" Target="slides/slide3.xml"/><Relationship Id="rId14" Type="http://schemas.openxmlformats.org/officeDocument/2006/relationships/presProps" Target="presProps.xml"/></Relationships>
</file>

<file path=ppt/media/image1.tiff>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11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1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1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1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1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1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1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1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1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3: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a:p>
        </p:txBody>
      </p:sp>
      <p:sp>
        <p:nvSpPr>
          <p:cNvPr id="90" name="Google Shape;9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5: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a:p>
        </p:txBody>
      </p:sp>
      <p:sp>
        <p:nvSpPr>
          <p:cNvPr id="104" name="Google Shape;10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5: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a:p>
        </p:txBody>
      </p:sp>
      <p:sp>
        <p:nvSpPr>
          <p:cNvPr id="104" name="Google Shape;10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758773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5: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a:p>
        </p:txBody>
      </p:sp>
      <p:sp>
        <p:nvSpPr>
          <p:cNvPr id="104" name="Google Shape;10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762760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11"/>
        <p:cNvGrpSpPr/>
        <p:nvPr/>
      </p:nvGrpSpPr>
      <p:grpSpPr>
        <a:xfrm>
          <a:off x="0" y="0"/>
          <a:ext cx="0" cy="0"/>
          <a:chOff x="0" y="0"/>
          <a:chExt cx="0" cy="0"/>
        </a:xfrm>
      </p:grpSpPr>
      <p:sp>
        <p:nvSpPr>
          <p:cNvPr id="12" name="Google Shape;12;p9"/>
          <p:cNvSpPr txBox="1">
            <a:spLocks noGrp="1"/>
          </p:cNvSpPr>
          <p:nvPr>
            <p:ph type="ctrTitle"/>
          </p:nvPr>
        </p:nvSpPr>
        <p:spPr>
          <a:xfrm>
            <a:off x="1524000" y="1122362"/>
            <a:ext cx="9144000" cy="2387600"/>
          </a:xfrm>
          <a:prstGeom prst="rect">
            <a:avLst/>
          </a:prstGeom>
          <a:noFill/>
          <a:ln>
            <a:noFill/>
          </a:ln>
        </p:spPr>
        <p:txBody>
          <a:bodyPr spcFirstLastPara="1" wrap="square" lIns="91425" tIns="91425" rIns="91425" bIns="91425" anchor="b" anchorCtr="0">
            <a:noAutofit/>
          </a:bodyPr>
          <a:lstStyle>
            <a:lvl1pPr marR="0" lvl="0" algn="ctr">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marR="0" lvl="1" algn="l">
              <a:spcBef>
                <a:spcPts val="0"/>
              </a:spcBef>
              <a:spcAft>
                <a:spcPts val="0"/>
              </a:spcAft>
              <a:buSzPts val="1400"/>
              <a:buNone/>
              <a:defRPr/>
            </a:lvl2pPr>
            <a:lvl3pPr marR="0" lvl="2" algn="l">
              <a:spcBef>
                <a:spcPts val="0"/>
              </a:spcBef>
              <a:spcAft>
                <a:spcPts val="0"/>
              </a:spcAft>
              <a:buSzPts val="1400"/>
              <a:buNone/>
              <a:defRPr/>
            </a:lvl3pPr>
            <a:lvl4pPr marR="0" lvl="3" algn="l">
              <a:spcBef>
                <a:spcPts val="0"/>
              </a:spcBef>
              <a:spcAft>
                <a:spcPts val="0"/>
              </a:spcAft>
              <a:buSzPts val="1400"/>
              <a:buNone/>
              <a:defRPr/>
            </a:lvl4pPr>
            <a:lvl5pPr marR="0" lvl="4" algn="l">
              <a:spcBef>
                <a:spcPts val="0"/>
              </a:spcBef>
              <a:spcAft>
                <a:spcPts val="0"/>
              </a:spcAft>
              <a:buSzPts val="1400"/>
              <a:buNone/>
              <a:defRPr/>
            </a:lvl5pPr>
            <a:lvl6pPr marR="0" lvl="5" algn="l">
              <a:spcBef>
                <a:spcPts val="0"/>
              </a:spcBef>
              <a:spcAft>
                <a:spcPts val="0"/>
              </a:spcAft>
              <a:buSzPts val="1400"/>
              <a:buNone/>
              <a:defRPr/>
            </a:lvl6pPr>
            <a:lvl7pPr marR="0" lvl="6" algn="l">
              <a:spcBef>
                <a:spcPts val="0"/>
              </a:spcBef>
              <a:spcAft>
                <a:spcPts val="0"/>
              </a:spcAft>
              <a:buSzPts val="1400"/>
              <a:buNone/>
              <a:defRPr/>
            </a:lvl7pPr>
            <a:lvl8pPr marR="0" lvl="7" algn="l">
              <a:spcBef>
                <a:spcPts val="0"/>
              </a:spcBef>
              <a:spcAft>
                <a:spcPts val="0"/>
              </a:spcAft>
              <a:buSzPts val="1400"/>
              <a:buNone/>
              <a:defRPr/>
            </a:lvl8pPr>
            <a:lvl9pPr marR="0" lvl="8" algn="l">
              <a:spcBef>
                <a:spcPts val="0"/>
              </a:spcBef>
              <a:spcAft>
                <a:spcPts val="0"/>
              </a:spcAft>
              <a:buSzPts val="1400"/>
              <a:buNone/>
              <a:defRPr/>
            </a:lvl9pPr>
          </a:lstStyle>
          <a:p>
            <a:endParaRPr/>
          </a:p>
        </p:txBody>
      </p:sp>
      <p:sp>
        <p:nvSpPr>
          <p:cNvPr id="13" name="Google Shape;13;p9"/>
          <p:cNvSpPr txBox="1">
            <a:spLocks noGrp="1"/>
          </p:cNvSpPr>
          <p:nvPr>
            <p:ph type="subTitle" idx="1"/>
          </p:nvPr>
        </p:nvSpPr>
        <p:spPr>
          <a:xfrm>
            <a:off x="1524000" y="3602037"/>
            <a:ext cx="9144000" cy="1655761"/>
          </a:xfrm>
          <a:prstGeom prst="rect">
            <a:avLst/>
          </a:prstGeom>
          <a:noFill/>
          <a:ln>
            <a:noFill/>
          </a:ln>
        </p:spPr>
        <p:txBody>
          <a:bodyPr spcFirstLastPara="1" wrap="square" lIns="91425" tIns="91425" rIns="91425" bIns="91425" anchor="t" anchorCtr="0">
            <a:noAutofit/>
          </a:bodyPr>
          <a:lstStyle>
            <a:lvl1pPr marR="0" lvl="0" algn="ctr">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14" name="Google Shape;14;p9"/>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5" name="Google Shape;15;p9"/>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6" name="Google Shape;16;p9"/>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68"/>
        <p:cNvGrpSpPr/>
        <p:nvPr/>
      </p:nvGrpSpPr>
      <p:grpSpPr>
        <a:xfrm>
          <a:off x="0" y="0"/>
          <a:ext cx="0" cy="0"/>
          <a:chOff x="0" y="0"/>
          <a:chExt cx="0" cy="0"/>
        </a:xfrm>
      </p:grpSpPr>
      <p:sp>
        <p:nvSpPr>
          <p:cNvPr id="69" name="Google Shape;69;p18"/>
          <p:cNvSpPr txBox="1">
            <a:spLocks noGrp="1"/>
          </p:cNvSpPr>
          <p:nvPr>
            <p:ph type="title"/>
          </p:nvPr>
        </p:nvSpPr>
        <p:spPr>
          <a:xfrm rot="5400000">
            <a:off x="7133431" y="1956594"/>
            <a:ext cx="5811838" cy="2628899"/>
          </a:xfrm>
          <a:prstGeom prst="rect">
            <a:avLst/>
          </a:prstGeom>
          <a:noFill/>
          <a:ln>
            <a:noFill/>
          </a:ln>
        </p:spPr>
        <p:txBody>
          <a:bodyPr spcFirstLastPara="1" wrap="square" lIns="91425" tIns="91425" rIns="91425" bIns="91425" anchor="ctr" anchorCtr="0">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8"/>
          <p:cNvSpPr txBox="1">
            <a:spLocks noGrp="1"/>
          </p:cNvSpPr>
          <p:nvPr>
            <p:ph type="body" idx="1"/>
          </p:nvPr>
        </p:nvSpPr>
        <p:spPr>
          <a:xfrm rot="5400000">
            <a:off x="1799431" y="-596105"/>
            <a:ext cx="5811838" cy="7734299"/>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lvl="1" indent="-3810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marL="1371600" lvl="2" indent="-355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marL="1828800" lvl="3"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marL="2286000" lvl="4"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marL="2743200" lvl="5"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marL="3200400" lvl="6"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marL="3657600" lvl="7"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marL="4114800" lvl="8"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a:endParaRPr/>
          </a:p>
        </p:txBody>
      </p:sp>
      <p:sp>
        <p:nvSpPr>
          <p:cNvPr id="71" name="Google Shape;71;p18"/>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2" name="Google Shape;72;p18"/>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3" name="Google Shape;73;p18"/>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17"/>
        <p:cNvGrpSpPr/>
        <p:nvPr/>
      </p:nvGrpSpPr>
      <p:grpSpPr>
        <a:xfrm>
          <a:off x="0" y="0"/>
          <a:ext cx="0" cy="0"/>
          <a:chOff x="0" y="0"/>
          <a:chExt cx="0" cy="0"/>
        </a:xfrm>
      </p:grpSpPr>
      <p:sp>
        <p:nvSpPr>
          <p:cNvPr id="18" name="Google Shape;18;p10"/>
          <p:cNvSpPr txBox="1">
            <a:spLocks noGrp="1"/>
          </p:cNvSpPr>
          <p:nvPr>
            <p:ph type="title"/>
          </p:nvPr>
        </p:nvSpPr>
        <p:spPr>
          <a:xfrm>
            <a:off x="831850" y="1709738"/>
            <a:ext cx="10515599" cy="2852737"/>
          </a:xfrm>
          <a:prstGeom prst="rect">
            <a:avLst/>
          </a:prstGeom>
          <a:noFill/>
          <a:ln>
            <a:noFill/>
          </a:ln>
        </p:spPr>
        <p:txBody>
          <a:bodyPr spcFirstLastPara="1" wrap="square" lIns="91425" tIns="91425" rIns="91425" bIns="91425" anchor="b" anchorCtr="0">
            <a:noAutofit/>
          </a:bodyPr>
          <a:lstStyle>
            <a:lvl1pPr lvl="0" algn="l">
              <a:lnSpc>
                <a:spcPct val="90000"/>
              </a:lnSpc>
              <a:spcBef>
                <a:spcPts val="0"/>
              </a:spcBef>
              <a:spcAft>
                <a:spcPts val="0"/>
              </a:spcAft>
              <a:buSzPts val="6000"/>
              <a:buNone/>
              <a:defRPr sz="6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0"/>
          <p:cNvSpPr txBox="1">
            <a:spLocks noGrp="1"/>
          </p:cNvSpPr>
          <p:nvPr>
            <p:ph type="body" idx="1"/>
          </p:nvPr>
        </p:nvSpPr>
        <p:spPr>
          <a:xfrm>
            <a:off x="831850" y="4589462"/>
            <a:ext cx="10515599" cy="1500187"/>
          </a:xfrm>
          <a:prstGeom prst="rect">
            <a:avLst/>
          </a:prstGeom>
          <a:noFill/>
          <a:ln>
            <a:noFill/>
          </a:ln>
        </p:spPr>
        <p:txBody>
          <a:bodyPr spcFirstLastPara="1" wrap="square" lIns="91425" tIns="91425" rIns="91425" bIns="91425" anchor="t" anchorCtr="0">
            <a:noAutofit/>
          </a:bodyPr>
          <a:lstStyle>
            <a:lvl1pPr marL="457200" lvl="0" indent="-228600" algn="l">
              <a:lnSpc>
                <a:spcPct val="90000"/>
              </a:lnSpc>
              <a:spcBef>
                <a:spcPts val="0"/>
              </a:spcBef>
              <a:spcAft>
                <a:spcPts val="0"/>
              </a:spcAft>
              <a:buClr>
                <a:srgbClr val="888888"/>
              </a:buClr>
              <a:buSzPts val="2400"/>
              <a:buFont typeface="Calibri"/>
              <a:buNone/>
              <a:defRPr sz="2400">
                <a:solidFill>
                  <a:srgbClr val="888888"/>
                </a:solidFill>
              </a:defRPr>
            </a:lvl1pPr>
            <a:lvl2pPr marL="914400" lvl="1" indent="-228600" algn="l">
              <a:lnSpc>
                <a:spcPct val="90000"/>
              </a:lnSpc>
              <a:spcBef>
                <a:spcPts val="0"/>
              </a:spcBef>
              <a:spcAft>
                <a:spcPts val="0"/>
              </a:spcAft>
              <a:buClr>
                <a:srgbClr val="888888"/>
              </a:buClr>
              <a:buSzPts val="2000"/>
              <a:buFont typeface="Calibri"/>
              <a:buNone/>
              <a:defRPr sz="2000">
                <a:solidFill>
                  <a:srgbClr val="888888"/>
                </a:solidFill>
              </a:defRPr>
            </a:lvl2pPr>
            <a:lvl3pPr marL="1371600" lvl="2" indent="-228600" algn="l">
              <a:lnSpc>
                <a:spcPct val="90000"/>
              </a:lnSpc>
              <a:spcBef>
                <a:spcPts val="0"/>
              </a:spcBef>
              <a:spcAft>
                <a:spcPts val="0"/>
              </a:spcAft>
              <a:buClr>
                <a:srgbClr val="888888"/>
              </a:buClr>
              <a:buSzPts val="1800"/>
              <a:buFont typeface="Calibri"/>
              <a:buNone/>
              <a:defRPr sz="1800">
                <a:solidFill>
                  <a:srgbClr val="888888"/>
                </a:solidFill>
              </a:defRPr>
            </a:lvl3pPr>
            <a:lvl4pPr marL="1828800" lvl="3" indent="-228600" algn="l">
              <a:lnSpc>
                <a:spcPct val="90000"/>
              </a:lnSpc>
              <a:spcBef>
                <a:spcPts val="0"/>
              </a:spcBef>
              <a:spcAft>
                <a:spcPts val="0"/>
              </a:spcAft>
              <a:buClr>
                <a:srgbClr val="888888"/>
              </a:buClr>
              <a:buSzPts val="1600"/>
              <a:buFont typeface="Calibri"/>
              <a:buNone/>
              <a:defRPr sz="1600">
                <a:solidFill>
                  <a:srgbClr val="888888"/>
                </a:solidFill>
              </a:defRPr>
            </a:lvl4pPr>
            <a:lvl5pPr marL="2286000" lvl="4" indent="-228600" algn="l">
              <a:lnSpc>
                <a:spcPct val="90000"/>
              </a:lnSpc>
              <a:spcBef>
                <a:spcPts val="0"/>
              </a:spcBef>
              <a:spcAft>
                <a:spcPts val="0"/>
              </a:spcAft>
              <a:buClr>
                <a:srgbClr val="888888"/>
              </a:buClr>
              <a:buSzPts val="1600"/>
              <a:buFont typeface="Calibri"/>
              <a:buNone/>
              <a:defRPr sz="1600">
                <a:solidFill>
                  <a:srgbClr val="888888"/>
                </a:solidFill>
              </a:defRPr>
            </a:lvl5pPr>
            <a:lvl6pPr marL="2743200" lvl="5" indent="-228600" algn="l">
              <a:lnSpc>
                <a:spcPct val="90000"/>
              </a:lnSpc>
              <a:spcBef>
                <a:spcPts val="0"/>
              </a:spcBef>
              <a:spcAft>
                <a:spcPts val="0"/>
              </a:spcAft>
              <a:buClr>
                <a:srgbClr val="888888"/>
              </a:buClr>
              <a:buSzPts val="1600"/>
              <a:buFont typeface="Calibri"/>
              <a:buNone/>
              <a:defRPr sz="1600">
                <a:solidFill>
                  <a:srgbClr val="888888"/>
                </a:solidFill>
              </a:defRPr>
            </a:lvl6pPr>
            <a:lvl7pPr marL="3200400" lvl="6" indent="-228600" algn="l">
              <a:lnSpc>
                <a:spcPct val="90000"/>
              </a:lnSpc>
              <a:spcBef>
                <a:spcPts val="0"/>
              </a:spcBef>
              <a:spcAft>
                <a:spcPts val="0"/>
              </a:spcAft>
              <a:buClr>
                <a:srgbClr val="888888"/>
              </a:buClr>
              <a:buSzPts val="1600"/>
              <a:buFont typeface="Calibri"/>
              <a:buNone/>
              <a:defRPr sz="1600">
                <a:solidFill>
                  <a:srgbClr val="888888"/>
                </a:solidFill>
              </a:defRPr>
            </a:lvl7pPr>
            <a:lvl8pPr marL="3657600" lvl="7" indent="-228600" algn="l">
              <a:lnSpc>
                <a:spcPct val="90000"/>
              </a:lnSpc>
              <a:spcBef>
                <a:spcPts val="0"/>
              </a:spcBef>
              <a:spcAft>
                <a:spcPts val="0"/>
              </a:spcAft>
              <a:buClr>
                <a:srgbClr val="888888"/>
              </a:buClr>
              <a:buSzPts val="1600"/>
              <a:buFont typeface="Calibri"/>
              <a:buNone/>
              <a:defRPr sz="1600">
                <a:solidFill>
                  <a:srgbClr val="888888"/>
                </a:solidFill>
              </a:defRPr>
            </a:lvl8pPr>
            <a:lvl9pPr marL="4114800" lvl="8" indent="-228600" algn="l">
              <a:lnSpc>
                <a:spcPct val="90000"/>
              </a:lnSpc>
              <a:spcBef>
                <a:spcPts val="0"/>
              </a:spcBef>
              <a:spcAft>
                <a:spcPts val="0"/>
              </a:spcAft>
              <a:buClr>
                <a:srgbClr val="888888"/>
              </a:buClr>
              <a:buSzPts val="1600"/>
              <a:buFont typeface="Calibri"/>
              <a:buNone/>
              <a:defRPr sz="1600">
                <a:solidFill>
                  <a:srgbClr val="888888"/>
                </a:solidFill>
              </a:defRPr>
            </a:lvl9pPr>
          </a:lstStyle>
          <a:p>
            <a:endParaRPr/>
          </a:p>
        </p:txBody>
      </p:sp>
      <p:sp>
        <p:nvSpPr>
          <p:cNvPr id="20" name="Google Shape;20;p10"/>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10"/>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2" name="Google Shape;22;p10"/>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23"/>
        <p:cNvGrpSpPr/>
        <p:nvPr/>
      </p:nvGrpSpPr>
      <p:grpSpPr>
        <a:xfrm>
          <a:off x="0" y="0"/>
          <a:ext cx="0" cy="0"/>
          <a:chOff x="0" y="0"/>
          <a:chExt cx="0" cy="0"/>
        </a:xfrm>
      </p:grpSpPr>
      <p:sp>
        <p:nvSpPr>
          <p:cNvPr id="24" name="Google Shape;24;p11"/>
          <p:cNvSpPr txBox="1">
            <a:spLocks noGrp="1"/>
          </p:cNvSpPr>
          <p:nvPr>
            <p:ph type="title"/>
          </p:nvPr>
        </p:nvSpPr>
        <p:spPr>
          <a:xfrm>
            <a:off x="838200" y="365125"/>
            <a:ext cx="10515599" cy="1325562"/>
          </a:xfrm>
          <a:prstGeom prst="rect">
            <a:avLst/>
          </a:prstGeom>
          <a:noFill/>
          <a:ln>
            <a:noFill/>
          </a:ln>
        </p:spPr>
        <p:txBody>
          <a:bodyPr spcFirstLastPara="1" wrap="square" lIns="91425" tIns="91425" rIns="91425" bIns="91425" anchor="ctr" anchorCtr="0">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1"/>
          <p:cNvSpPr txBox="1">
            <a:spLocks noGrp="1"/>
          </p:cNvSpPr>
          <p:nvPr>
            <p:ph type="body" idx="1"/>
          </p:nvPr>
        </p:nvSpPr>
        <p:spPr>
          <a:xfrm>
            <a:off x="838200" y="1825625"/>
            <a:ext cx="5181600" cy="4351338"/>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lvl="1" indent="-3810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marL="1371600" lvl="2" indent="-355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marL="1828800" lvl="3"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marL="2286000" lvl="4"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marL="2743200" lvl="5"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marL="3200400" lvl="6"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marL="3657600" lvl="7"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marL="4114800" lvl="8"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a:endParaRPr/>
          </a:p>
        </p:txBody>
      </p:sp>
      <p:sp>
        <p:nvSpPr>
          <p:cNvPr id="26" name="Google Shape;26;p11"/>
          <p:cNvSpPr txBox="1">
            <a:spLocks noGrp="1"/>
          </p:cNvSpPr>
          <p:nvPr>
            <p:ph type="body" idx="2"/>
          </p:nvPr>
        </p:nvSpPr>
        <p:spPr>
          <a:xfrm>
            <a:off x="6172200" y="1825625"/>
            <a:ext cx="5181600" cy="4351338"/>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lvl="1" indent="-3810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marL="1371600" lvl="2" indent="-355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marL="1828800" lvl="3"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marL="2286000" lvl="4"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marL="2743200" lvl="5"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marL="3200400" lvl="6"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marL="3657600" lvl="7"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marL="4114800" lvl="8"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a:endParaRPr/>
          </a:p>
        </p:txBody>
      </p:sp>
      <p:sp>
        <p:nvSpPr>
          <p:cNvPr id="27" name="Google Shape;27;p11"/>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8" name="Google Shape;28;p11"/>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9" name="Google Shape;29;p11"/>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30"/>
        <p:cNvGrpSpPr/>
        <p:nvPr/>
      </p:nvGrpSpPr>
      <p:grpSpPr>
        <a:xfrm>
          <a:off x="0" y="0"/>
          <a:ext cx="0" cy="0"/>
          <a:chOff x="0" y="0"/>
          <a:chExt cx="0" cy="0"/>
        </a:xfrm>
      </p:grpSpPr>
      <p:sp>
        <p:nvSpPr>
          <p:cNvPr id="31" name="Google Shape;31;p12"/>
          <p:cNvSpPr txBox="1">
            <a:spLocks noGrp="1"/>
          </p:cNvSpPr>
          <p:nvPr>
            <p:ph type="title"/>
          </p:nvPr>
        </p:nvSpPr>
        <p:spPr>
          <a:xfrm>
            <a:off x="839787" y="365125"/>
            <a:ext cx="10515599" cy="1325562"/>
          </a:xfrm>
          <a:prstGeom prst="rect">
            <a:avLst/>
          </a:prstGeom>
          <a:noFill/>
          <a:ln>
            <a:noFill/>
          </a:ln>
        </p:spPr>
        <p:txBody>
          <a:bodyPr spcFirstLastPara="1" wrap="square" lIns="91425" tIns="91425" rIns="91425" bIns="91425" anchor="ctr" anchorCtr="0">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2"/>
          <p:cNvSpPr txBox="1">
            <a:spLocks noGrp="1"/>
          </p:cNvSpPr>
          <p:nvPr>
            <p:ph type="body" idx="1"/>
          </p:nvPr>
        </p:nvSpPr>
        <p:spPr>
          <a:xfrm>
            <a:off x="839787" y="1681163"/>
            <a:ext cx="5157787" cy="823912"/>
          </a:xfrm>
          <a:prstGeom prst="rect">
            <a:avLst/>
          </a:prstGeom>
          <a:noFill/>
          <a:ln>
            <a:noFill/>
          </a:ln>
        </p:spPr>
        <p:txBody>
          <a:bodyPr spcFirstLastPara="1" wrap="square" lIns="91425" tIns="91425" rIns="91425" bIns="91425" anchor="b" anchorCtr="0">
            <a:noAutofit/>
          </a:bodyPr>
          <a:lstStyle>
            <a:lvl1pPr marL="457200" lvl="0" indent="-228600" algn="l">
              <a:lnSpc>
                <a:spcPct val="90000"/>
              </a:lnSpc>
              <a:spcBef>
                <a:spcPts val="0"/>
              </a:spcBef>
              <a:spcAft>
                <a:spcPts val="0"/>
              </a:spcAft>
              <a:buSzPts val="2400"/>
              <a:buFont typeface="Calibri"/>
              <a:buNone/>
              <a:defRPr sz="2400" b="1"/>
            </a:lvl1pPr>
            <a:lvl2pPr marL="914400" lvl="1" indent="-228600" algn="l">
              <a:lnSpc>
                <a:spcPct val="90000"/>
              </a:lnSpc>
              <a:spcBef>
                <a:spcPts val="0"/>
              </a:spcBef>
              <a:spcAft>
                <a:spcPts val="0"/>
              </a:spcAft>
              <a:buSzPts val="2000"/>
              <a:buFont typeface="Calibri"/>
              <a:buNone/>
              <a:defRPr sz="2000" b="1"/>
            </a:lvl2pPr>
            <a:lvl3pPr marL="1371600" lvl="2" indent="-228600" algn="l">
              <a:lnSpc>
                <a:spcPct val="90000"/>
              </a:lnSpc>
              <a:spcBef>
                <a:spcPts val="0"/>
              </a:spcBef>
              <a:spcAft>
                <a:spcPts val="0"/>
              </a:spcAft>
              <a:buSzPts val="1800"/>
              <a:buFont typeface="Calibri"/>
              <a:buNone/>
              <a:defRPr sz="1800" b="1"/>
            </a:lvl3pPr>
            <a:lvl4pPr marL="1828800" lvl="3" indent="-228600" algn="l">
              <a:lnSpc>
                <a:spcPct val="90000"/>
              </a:lnSpc>
              <a:spcBef>
                <a:spcPts val="0"/>
              </a:spcBef>
              <a:spcAft>
                <a:spcPts val="0"/>
              </a:spcAft>
              <a:buSzPts val="1600"/>
              <a:buFont typeface="Calibri"/>
              <a:buNone/>
              <a:defRPr sz="1600" b="1"/>
            </a:lvl4pPr>
            <a:lvl5pPr marL="2286000" lvl="4" indent="-228600" algn="l">
              <a:lnSpc>
                <a:spcPct val="90000"/>
              </a:lnSpc>
              <a:spcBef>
                <a:spcPts val="0"/>
              </a:spcBef>
              <a:spcAft>
                <a:spcPts val="0"/>
              </a:spcAft>
              <a:buSzPts val="1600"/>
              <a:buFont typeface="Calibri"/>
              <a:buNone/>
              <a:defRPr sz="1600" b="1"/>
            </a:lvl5pPr>
            <a:lvl6pPr marL="2743200" lvl="5" indent="-228600" algn="l">
              <a:lnSpc>
                <a:spcPct val="90000"/>
              </a:lnSpc>
              <a:spcBef>
                <a:spcPts val="0"/>
              </a:spcBef>
              <a:spcAft>
                <a:spcPts val="0"/>
              </a:spcAft>
              <a:buSzPts val="1600"/>
              <a:buFont typeface="Calibri"/>
              <a:buNone/>
              <a:defRPr sz="1600" b="1"/>
            </a:lvl6pPr>
            <a:lvl7pPr marL="3200400" lvl="6" indent="-228600" algn="l">
              <a:lnSpc>
                <a:spcPct val="90000"/>
              </a:lnSpc>
              <a:spcBef>
                <a:spcPts val="0"/>
              </a:spcBef>
              <a:spcAft>
                <a:spcPts val="0"/>
              </a:spcAft>
              <a:buSzPts val="1600"/>
              <a:buFont typeface="Calibri"/>
              <a:buNone/>
              <a:defRPr sz="1600" b="1"/>
            </a:lvl7pPr>
            <a:lvl8pPr marL="3657600" lvl="7" indent="-228600" algn="l">
              <a:lnSpc>
                <a:spcPct val="90000"/>
              </a:lnSpc>
              <a:spcBef>
                <a:spcPts val="0"/>
              </a:spcBef>
              <a:spcAft>
                <a:spcPts val="0"/>
              </a:spcAft>
              <a:buSzPts val="1600"/>
              <a:buFont typeface="Calibri"/>
              <a:buNone/>
              <a:defRPr sz="1600" b="1"/>
            </a:lvl8pPr>
            <a:lvl9pPr marL="4114800" lvl="8" indent="-228600" algn="l">
              <a:lnSpc>
                <a:spcPct val="90000"/>
              </a:lnSpc>
              <a:spcBef>
                <a:spcPts val="0"/>
              </a:spcBef>
              <a:spcAft>
                <a:spcPts val="0"/>
              </a:spcAft>
              <a:buSzPts val="1600"/>
              <a:buFont typeface="Calibri"/>
              <a:buNone/>
              <a:defRPr sz="1600" b="1"/>
            </a:lvl9pPr>
          </a:lstStyle>
          <a:p>
            <a:endParaRPr/>
          </a:p>
        </p:txBody>
      </p:sp>
      <p:sp>
        <p:nvSpPr>
          <p:cNvPr id="33" name="Google Shape;33;p12"/>
          <p:cNvSpPr txBox="1">
            <a:spLocks noGrp="1"/>
          </p:cNvSpPr>
          <p:nvPr>
            <p:ph type="body" idx="2"/>
          </p:nvPr>
        </p:nvSpPr>
        <p:spPr>
          <a:xfrm>
            <a:off x="839787" y="2505075"/>
            <a:ext cx="5157787" cy="3684588"/>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lvl="1" indent="-3810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marL="1371600" lvl="2" indent="-355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marL="1828800" lvl="3"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marL="2286000" lvl="4"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marL="2743200" lvl="5"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marL="3200400" lvl="6"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marL="3657600" lvl="7"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marL="4114800" lvl="8"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a:endParaRPr/>
          </a:p>
        </p:txBody>
      </p:sp>
      <p:sp>
        <p:nvSpPr>
          <p:cNvPr id="34" name="Google Shape;34;p12"/>
          <p:cNvSpPr txBox="1">
            <a:spLocks noGrp="1"/>
          </p:cNvSpPr>
          <p:nvPr>
            <p:ph type="body" idx="3"/>
          </p:nvPr>
        </p:nvSpPr>
        <p:spPr>
          <a:xfrm>
            <a:off x="6172200" y="1681163"/>
            <a:ext cx="5183187" cy="823912"/>
          </a:xfrm>
          <a:prstGeom prst="rect">
            <a:avLst/>
          </a:prstGeom>
          <a:noFill/>
          <a:ln>
            <a:noFill/>
          </a:ln>
        </p:spPr>
        <p:txBody>
          <a:bodyPr spcFirstLastPara="1" wrap="square" lIns="91425" tIns="91425" rIns="91425" bIns="91425" anchor="b" anchorCtr="0">
            <a:noAutofit/>
          </a:bodyPr>
          <a:lstStyle>
            <a:lvl1pPr marL="457200" lvl="0" indent="-228600" algn="l">
              <a:lnSpc>
                <a:spcPct val="90000"/>
              </a:lnSpc>
              <a:spcBef>
                <a:spcPts val="0"/>
              </a:spcBef>
              <a:spcAft>
                <a:spcPts val="0"/>
              </a:spcAft>
              <a:buSzPts val="2400"/>
              <a:buFont typeface="Calibri"/>
              <a:buNone/>
              <a:defRPr sz="2400" b="1"/>
            </a:lvl1pPr>
            <a:lvl2pPr marL="914400" lvl="1" indent="-228600" algn="l">
              <a:lnSpc>
                <a:spcPct val="90000"/>
              </a:lnSpc>
              <a:spcBef>
                <a:spcPts val="0"/>
              </a:spcBef>
              <a:spcAft>
                <a:spcPts val="0"/>
              </a:spcAft>
              <a:buSzPts val="2000"/>
              <a:buFont typeface="Calibri"/>
              <a:buNone/>
              <a:defRPr sz="2000" b="1"/>
            </a:lvl2pPr>
            <a:lvl3pPr marL="1371600" lvl="2" indent="-228600" algn="l">
              <a:lnSpc>
                <a:spcPct val="90000"/>
              </a:lnSpc>
              <a:spcBef>
                <a:spcPts val="0"/>
              </a:spcBef>
              <a:spcAft>
                <a:spcPts val="0"/>
              </a:spcAft>
              <a:buSzPts val="1800"/>
              <a:buFont typeface="Calibri"/>
              <a:buNone/>
              <a:defRPr sz="1800" b="1"/>
            </a:lvl3pPr>
            <a:lvl4pPr marL="1828800" lvl="3" indent="-228600" algn="l">
              <a:lnSpc>
                <a:spcPct val="90000"/>
              </a:lnSpc>
              <a:spcBef>
                <a:spcPts val="0"/>
              </a:spcBef>
              <a:spcAft>
                <a:spcPts val="0"/>
              </a:spcAft>
              <a:buSzPts val="1600"/>
              <a:buFont typeface="Calibri"/>
              <a:buNone/>
              <a:defRPr sz="1600" b="1"/>
            </a:lvl4pPr>
            <a:lvl5pPr marL="2286000" lvl="4" indent="-228600" algn="l">
              <a:lnSpc>
                <a:spcPct val="90000"/>
              </a:lnSpc>
              <a:spcBef>
                <a:spcPts val="0"/>
              </a:spcBef>
              <a:spcAft>
                <a:spcPts val="0"/>
              </a:spcAft>
              <a:buSzPts val="1600"/>
              <a:buFont typeface="Calibri"/>
              <a:buNone/>
              <a:defRPr sz="1600" b="1"/>
            </a:lvl5pPr>
            <a:lvl6pPr marL="2743200" lvl="5" indent="-228600" algn="l">
              <a:lnSpc>
                <a:spcPct val="90000"/>
              </a:lnSpc>
              <a:spcBef>
                <a:spcPts val="0"/>
              </a:spcBef>
              <a:spcAft>
                <a:spcPts val="0"/>
              </a:spcAft>
              <a:buSzPts val="1600"/>
              <a:buFont typeface="Calibri"/>
              <a:buNone/>
              <a:defRPr sz="1600" b="1"/>
            </a:lvl6pPr>
            <a:lvl7pPr marL="3200400" lvl="6" indent="-228600" algn="l">
              <a:lnSpc>
                <a:spcPct val="90000"/>
              </a:lnSpc>
              <a:spcBef>
                <a:spcPts val="0"/>
              </a:spcBef>
              <a:spcAft>
                <a:spcPts val="0"/>
              </a:spcAft>
              <a:buSzPts val="1600"/>
              <a:buFont typeface="Calibri"/>
              <a:buNone/>
              <a:defRPr sz="1600" b="1"/>
            </a:lvl7pPr>
            <a:lvl8pPr marL="3657600" lvl="7" indent="-228600" algn="l">
              <a:lnSpc>
                <a:spcPct val="90000"/>
              </a:lnSpc>
              <a:spcBef>
                <a:spcPts val="0"/>
              </a:spcBef>
              <a:spcAft>
                <a:spcPts val="0"/>
              </a:spcAft>
              <a:buSzPts val="1600"/>
              <a:buFont typeface="Calibri"/>
              <a:buNone/>
              <a:defRPr sz="1600" b="1"/>
            </a:lvl8pPr>
            <a:lvl9pPr marL="4114800" lvl="8" indent="-228600" algn="l">
              <a:lnSpc>
                <a:spcPct val="90000"/>
              </a:lnSpc>
              <a:spcBef>
                <a:spcPts val="0"/>
              </a:spcBef>
              <a:spcAft>
                <a:spcPts val="0"/>
              </a:spcAft>
              <a:buSzPts val="1600"/>
              <a:buFont typeface="Calibri"/>
              <a:buNone/>
              <a:defRPr sz="1600" b="1"/>
            </a:lvl9pPr>
          </a:lstStyle>
          <a:p>
            <a:endParaRPr/>
          </a:p>
        </p:txBody>
      </p:sp>
      <p:sp>
        <p:nvSpPr>
          <p:cNvPr id="35" name="Google Shape;35;p12"/>
          <p:cNvSpPr txBox="1">
            <a:spLocks noGrp="1"/>
          </p:cNvSpPr>
          <p:nvPr>
            <p:ph type="body" idx="4"/>
          </p:nvPr>
        </p:nvSpPr>
        <p:spPr>
          <a:xfrm>
            <a:off x="6172200" y="2505075"/>
            <a:ext cx="5183187" cy="3684588"/>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lvl="1" indent="-3810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marL="1371600" lvl="2" indent="-355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marL="1828800" lvl="3"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marL="2286000" lvl="4"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marL="2743200" lvl="5"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marL="3200400" lvl="6"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marL="3657600" lvl="7"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marL="4114800" lvl="8"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a:endParaRPr/>
          </a:p>
        </p:txBody>
      </p:sp>
      <p:sp>
        <p:nvSpPr>
          <p:cNvPr id="36" name="Google Shape;36;p12"/>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37" name="Google Shape;37;p12"/>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38" name="Google Shape;38;p12"/>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39"/>
        <p:cNvGrpSpPr/>
        <p:nvPr/>
      </p:nvGrpSpPr>
      <p:grpSpPr>
        <a:xfrm>
          <a:off x="0" y="0"/>
          <a:ext cx="0" cy="0"/>
          <a:chOff x="0" y="0"/>
          <a:chExt cx="0" cy="0"/>
        </a:xfrm>
      </p:grpSpPr>
      <p:sp>
        <p:nvSpPr>
          <p:cNvPr id="40" name="Google Shape;40;p13"/>
          <p:cNvSpPr txBox="1">
            <a:spLocks noGrp="1"/>
          </p:cNvSpPr>
          <p:nvPr>
            <p:ph type="title"/>
          </p:nvPr>
        </p:nvSpPr>
        <p:spPr>
          <a:xfrm>
            <a:off x="838200" y="365125"/>
            <a:ext cx="10515599" cy="1325562"/>
          </a:xfrm>
          <a:prstGeom prst="rect">
            <a:avLst/>
          </a:prstGeom>
          <a:noFill/>
          <a:ln>
            <a:noFill/>
          </a:ln>
        </p:spPr>
        <p:txBody>
          <a:bodyPr spcFirstLastPara="1" wrap="square" lIns="91425" tIns="91425" rIns="91425" bIns="91425" anchor="ctr" anchorCtr="0">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13"/>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2" name="Google Shape;42;p13"/>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3" name="Google Shape;43;p13"/>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44"/>
        <p:cNvGrpSpPr/>
        <p:nvPr/>
      </p:nvGrpSpPr>
      <p:grpSpPr>
        <a:xfrm>
          <a:off x="0" y="0"/>
          <a:ext cx="0" cy="0"/>
          <a:chOff x="0" y="0"/>
          <a:chExt cx="0" cy="0"/>
        </a:xfrm>
      </p:grpSpPr>
      <p:sp>
        <p:nvSpPr>
          <p:cNvPr id="45" name="Google Shape;45;p14"/>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6" name="Google Shape;46;p14"/>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7" name="Google Shape;47;p14"/>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48"/>
        <p:cNvGrpSpPr/>
        <p:nvPr/>
      </p:nvGrpSpPr>
      <p:grpSpPr>
        <a:xfrm>
          <a:off x="0" y="0"/>
          <a:ext cx="0" cy="0"/>
          <a:chOff x="0" y="0"/>
          <a:chExt cx="0" cy="0"/>
        </a:xfrm>
      </p:grpSpPr>
      <p:sp>
        <p:nvSpPr>
          <p:cNvPr id="49" name="Google Shape;49;p15"/>
          <p:cNvSpPr txBox="1">
            <a:spLocks noGrp="1"/>
          </p:cNvSpPr>
          <p:nvPr>
            <p:ph type="title"/>
          </p:nvPr>
        </p:nvSpPr>
        <p:spPr>
          <a:xfrm>
            <a:off x="839787" y="457200"/>
            <a:ext cx="3932237" cy="1600199"/>
          </a:xfrm>
          <a:prstGeom prst="rect">
            <a:avLst/>
          </a:prstGeom>
          <a:noFill/>
          <a:ln>
            <a:noFill/>
          </a:ln>
        </p:spPr>
        <p:txBody>
          <a:bodyPr spcFirstLastPara="1" wrap="square" lIns="91425" tIns="91425" rIns="91425" bIns="91425" anchor="b" anchorCtr="0">
            <a:noAutofit/>
          </a:bodyPr>
          <a:lstStyle>
            <a:lvl1pPr lvl="0" algn="l">
              <a:lnSpc>
                <a:spcPct val="90000"/>
              </a:lnSpc>
              <a:spcBef>
                <a:spcPts val="0"/>
              </a:spcBef>
              <a:spcAft>
                <a:spcPts val="0"/>
              </a:spcAft>
              <a:buSzPts val="32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15"/>
          <p:cNvSpPr txBox="1">
            <a:spLocks noGrp="1"/>
          </p:cNvSpPr>
          <p:nvPr>
            <p:ph type="body" idx="1"/>
          </p:nvPr>
        </p:nvSpPr>
        <p:spPr>
          <a:xfrm>
            <a:off x="5183187" y="987425"/>
            <a:ext cx="6172199" cy="4873624"/>
          </a:xfrm>
          <a:prstGeom prst="rect">
            <a:avLst/>
          </a:prstGeom>
          <a:noFill/>
          <a:ln>
            <a:noFill/>
          </a:ln>
        </p:spPr>
        <p:txBody>
          <a:bodyPr spcFirstLastPara="1" wrap="square" lIns="91425" tIns="91425" rIns="91425" bIns="91425" anchor="t" anchorCtr="0">
            <a:noAutofit/>
          </a:bodyPr>
          <a:lstStyle>
            <a:lvl1pPr marL="457200" lvl="0" indent="-431800" algn="l">
              <a:lnSpc>
                <a:spcPct val="90000"/>
              </a:lnSpc>
              <a:spcBef>
                <a:spcPts val="0"/>
              </a:spcBef>
              <a:spcAft>
                <a:spcPts val="0"/>
              </a:spcAft>
              <a:buSzPts val="3200"/>
              <a:buChar char="•"/>
              <a:defRPr sz="3200"/>
            </a:lvl1pPr>
            <a:lvl2pPr marL="914400" lvl="1" indent="-406400" algn="l">
              <a:lnSpc>
                <a:spcPct val="90000"/>
              </a:lnSpc>
              <a:spcBef>
                <a:spcPts val="0"/>
              </a:spcBef>
              <a:spcAft>
                <a:spcPts val="0"/>
              </a:spcAft>
              <a:buSzPts val="2800"/>
              <a:buChar char="•"/>
              <a:defRPr sz="2800"/>
            </a:lvl2pPr>
            <a:lvl3pPr marL="1371600" lvl="2" indent="-381000" algn="l">
              <a:lnSpc>
                <a:spcPct val="90000"/>
              </a:lnSpc>
              <a:spcBef>
                <a:spcPts val="0"/>
              </a:spcBef>
              <a:spcAft>
                <a:spcPts val="0"/>
              </a:spcAft>
              <a:buSzPts val="2400"/>
              <a:buChar char="•"/>
              <a:defRPr sz="2400"/>
            </a:lvl3pPr>
            <a:lvl4pPr marL="1828800" lvl="3" indent="-355600" algn="l">
              <a:lnSpc>
                <a:spcPct val="90000"/>
              </a:lnSpc>
              <a:spcBef>
                <a:spcPts val="0"/>
              </a:spcBef>
              <a:spcAft>
                <a:spcPts val="0"/>
              </a:spcAft>
              <a:buSzPts val="2000"/>
              <a:buChar char="•"/>
              <a:defRPr sz="2000"/>
            </a:lvl4pPr>
            <a:lvl5pPr marL="2286000" lvl="4" indent="-355600" algn="l">
              <a:lnSpc>
                <a:spcPct val="90000"/>
              </a:lnSpc>
              <a:spcBef>
                <a:spcPts val="0"/>
              </a:spcBef>
              <a:spcAft>
                <a:spcPts val="0"/>
              </a:spcAft>
              <a:buSzPts val="2000"/>
              <a:buChar char="•"/>
              <a:defRPr sz="2000"/>
            </a:lvl5pPr>
            <a:lvl6pPr marL="2743200" lvl="5" indent="-355600" algn="l">
              <a:lnSpc>
                <a:spcPct val="90000"/>
              </a:lnSpc>
              <a:spcBef>
                <a:spcPts val="0"/>
              </a:spcBef>
              <a:spcAft>
                <a:spcPts val="0"/>
              </a:spcAft>
              <a:buSzPts val="2000"/>
              <a:buChar char="•"/>
              <a:defRPr sz="2000"/>
            </a:lvl6pPr>
            <a:lvl7pPr marL="3200400" lvl="6" indent="-355600" algn="l">
              <a:lnSpc>
                <a:spcPct val="90000"/>
              </a:lnSpc>
              <a:spcBef>
                <a:spcPts val="0"/>
              </a:spcBef>
              <a:spcAft>
                <a:spcPts val="0"/>
              </a:spcAft>
              <a:buSzPts val="2000"/>
              <a:buChar char="•"/>
              <a:defRPr sz="2000"/>
            </a:lvl7pPr>
            <a:lvl8pPr marL="3657600" lvl="7" indent="-355600" algn="l">
              <a:lnSpc>
                <a:spcPct val="90000"/>
              </a:lnSpc>
              <a:spcBef>
                <a:spcPts val="0"/>
              </a:spcBef>
              <a:spcAft>
                <a:spcPts val="0"/>
              </a:spcAft>
              <a:buSzPts val="2000"/>
              <a:buChar char="•"/>
              <a:defRPr sz="2000"/>
            </a:lvl8pPr>
            <a:lvl9pPr marL="4114800" lvl="8" indent="-355600" algn="l">
              <a:lnSpc>
                <a:spcPct val="90000"/>
              </a:lnSpc>
              <a:spcBef>
                <a:spcPts val="0"/>
              </a:spcBef>
              <a:spcAft>
                <a:spcPts val="0"/>
              </a:spcAft>
              <a:buSzPts val="2000"/>
              <a:buChar char="•"/>
              <a:defRPr sz="2000"/>
            </a:lvl9pPr>
          </a:lstStyle>
          <a:p>
            <a:endParaRPr/>
          </a:p>
        </p:txBody>
      </p:sp>
      <p:sp>
        <p:nvSpPr>
          <p:cNvPr id="51" name="Google Shape;51;p15"/>
          <p:cNvSpPr txBox="1">
            <a:spLocks noGrp="1"/>
          </p:cNvSpPr>
          <p:nvPr>
            <p:ph type="body" idx="2"/>
          </p:nvPr>
        </p:nvSpPr>
        <p:spPr>
          <a:xfrm>
            <a:off x="839787" y="2057400"/>
            <a:ext cx="3932237" cy="3811588"/>
          </a:xfrm>
          <a:prstGeom prst="rect">
            <a:avLst/>
          </a:prstGeom>
          <a:noFill/>
          <a:ln>
            <a:noFill/>
          </a:ln>
        </p:spPr>
        <p:txBody>
          <a:bodyPr spcFirstLastPara="1" wrap="square" lIns="91425" tIns="91425" rIns="91425" bIns="91425" anchor="t" anchorCtr="0">
            <a:noAutofit/>
          </a:bodyPr>
          <a:lstStyle>
            <a:lvl1pPr marL="457200" lvl="0" indent="-228600" algn="l">
              <a:lnSpc>
                <a:spcPct val="90000"/>
              </a:lnSpc>
              <a:spcBef>
                <a:spcPts val="0"/>
              </a:spcBef>
              <a:spcAft>
                <a:spcPts val="0"/>
              </a:spcAft>
              <a:buSzPts val="1600"/>
              <a:buFont typeface="Calibri"/>
              <a:buNone/>
              <a:defRPr sz="1600"/>
            </a:lvl1pPr>
            <a:lvl2pPr marL="914400" lvl="1" indent="-228600" algn="l">
              <a:lnSpc>
                <a:spcPct val="90000"/>
              </a:lnSpc>
              <a:spcBef>
                <a:spcPts val="0"/>
              </a:spcBef>
              <a:spcAft>
                <a:spcPts val="0"/>
              </a:spcAft>
              <a:buSzPts val="1400"/>
              <a:buFont typeface="Calibri"/>
              <a:buNone/>
              <a:defRPr sz="1400"/>
            </a:lvl2pPr>
            <a:lvl3pPr marL="1371600" lvl="2" indent="-228600" algn="l">
              <a:lnSpc>
                <a:spcPct val="90000"/>
              </a:lnSpc>
              <a:spcBef>
                <a:spcPts val="0"/>
              </a:spcBef>
              <a:spcAft>
                <a:spcPts val="0"/>
              </a:spcAft>
              <a:buSzPts val="1200"/>
              <a:buFont typeface="Calibri"/>
              <a:buNone/>
              <a:defRPr sz="1200"/>
            </a:lvl3pPr>
            <a:lvl4pPr marL="1828800" lvl="3" indent="-228600" algn="l">
              <a:lnSpc>
                <a:spcPct val="90000"/>
              </a:lnSpc>
              <a:spcBef>
                <a:spcPts val="0"/>
              </a:spcBef>
              <a:spcAft>
                <a:spcPts val="0"/>
              </a:spcAft>
              <a:buSzPts val="1000"/>
              <a:buFont typeface="Calibri"/>
              <a:buNone/>
              <a:defRPr sz="1000"/>
            </a:lvl4pPr>
            <a:lvl5pPr marL="2286000" lvl="4" indent="-228600" algn="l">
              <a:lnSpc>
                <a:spcPct val="90000"/>
              </a:lnSpc>
              <a:spcBef>
                <a:spcPts val="0"/>
              </a:spcBef>
              <a:spcAft>
                <a:spcPts val="0"/>
              </a:spcAft>
              <a:buSzPts val="1000"/>
              <a:buFont typeface="Calibri"/>
              <a:buNone/>
              <a:defRPr sz="1000"/>
            </a:lvl5pPr>
            <a:lvl6pPr marL="2743200" lvl="5" indent="-228600" algn="l">
              <a:lnSpc>
                <a:spcPct val="90000"/>
              </a:lnSpc>
              <a:spcBef>
                <a:spcPts val="0"/>
              </a:spcBef>
              <a:spcAft>
                <a:spcPts val="0"/>
              </a:spcAft>
              <a:buSzPts val="1000"/>
              <a:buFont typeface="Calibri"/>
              <a:buNone/>
              <a:defRPr sz="1000"/>
            </a:lvl6pPr>
            <a:lvl7pPr marL="3200400" lvl="6" indent="-228600" algn="l">
              <a:lnSpc>
                <a:spcPct val="90000"/>
              </a:lnSpc>
              <a:spcBef>
                <a:spcPts val="0"/>
              </a:spcBef>
              <a:spcAft>
                <a:spcPts val="0"/>
              </a:spcAft>
              <a:buSzPts val="1000"/>
              <a:buFont typeface="Calibri"/>
              <a:buNone/>
              <a:defRPr sz="1000"/>
            </a:lvl7pPr>
            <a:lvl8pPr marL="3657600" lvl="7" indent="-228600" algn="l">
              <a:lnSpc>
                <a:spcPct val="90000"/>
              </a:lnSpc>
              <a:spcBef>
                <a:spcPts val="0"/>
              </a:spcBef>
              <a:spcAft>
                <a:spcPts val="0"/>
              </a:spcAft>
              <a:buSzPts val="1000"/>
              <a:buFont typeface="Calibri"/>
              <a:buNone/>
              <a:defRPr sz="1000"/>
            </a:lvl8pPr>
            <a:lvl9pPr marL="4114800" lvl="8" indent="-228600" algn="l">
              <a:lnSpc>
                <a:spcPct val="90000"/>
              </a:lnSpc>
              <a:spcBef>
                <a:spcPts val="0"/>
              </a:spcBef>
              <a:spcAft>
                <a:spcPts val="0"/>
              </a:spcAft>
              <a:buSzPts val="1000"/>
              <a:buFont typeface="Calibri"/>
              <a:buNone/>
              <a:defRPr sz="1000"/>
            </a:lvl9pPr>
          </a:lstStyle>
          <a:p>
            <a:endParaRPr/>
          </a:p>
        </p:txBody>
      </p:sp>
      <p:sp>
        <p:nvSpPr>
          <p:cNvPr id="52" name="Google Shape;52;p15"/>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3" name="Google Shape;53;p15"/>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15"/>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55"/>
        <p:cNvGrpSpPr/>
        <p:nvPr/>
      </p:nvGrpSpPr>
      <p:grpSpPr>
        <a:xfrm>
          <a:off x="0" y="0"/>
          <a:ext cx="0" cy="0"/>
          <a:chOff x="0" y="0"/>
          <a:chExt cx="0" cy="0"/>
        </a:xfrm>
      </p:grpSpPr>
      <p:sp>
        <p:nvSpPr>
          <p:cNvPr id="56" name="Google Shape;56;p16"/>
          <p:cNvSpPr txBox="1">
            <a:spLocks noGrp="1"/>
          </p:cNvSpPr>
          <p:nvPr>
            <p:ph type="title"/>
          </p:nvPr>
        </p:nvSpPr>
        <p:spPr>
          <a:xfrm>
            <a:off x="839787" y="457200"/>
            <a:ext cx="3932237" cy="1600199"/>
          </a:xfrm>
          <a:prstGeom prst="rect">
            <a:avLst/>
          </a:prstGeom>
          <a:noFill/>
          <a:ln>
            <a:noFill/>
          </a:ln>
        </p:spPr>
        <p:txBody>
          <a:bodyPr spcFirstLastPara="1" wrap="square" lIns="91425" tIns="91425" rIns="91425" bIns="91425" anchor="b" anchorCtr="0">
            <a:noAutofit/>
          </a:bodyPr>
          <a:lstStyle>
            <a:lvl1pPr lvl="0" algn="l">
              <a:lnSpc>
                <a:spcPct val="90000"/>
              </a:lnSpc>
              <a:spcBef>
                <a:spcPts val="0"/>
              </a:spcBef>
              <a:spcAft>
                <a:spcPts val="0"/>
              </a:spcAft>
              <a:buSzPts val="32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6"/>
          <p:cNvSpPr>
            <a:spLocks noGrp="1"/>
          </p:cNvSpPr>
          <p:nvPr>
            <p:ph type="pic" idx="2"/>
          </p:nvPr>
        </p:nvSpPr>
        <p:spPr>
          <a:xfrm>
            <a:off x="5183187" y="987425"/>
            <a:ext cx="6172199" cy="4873624"/>
          </a:xfrm>
          <a:prstGeom prst="rect">
            <a:avLst/>
          </a:prstGeom>
          <a:noFill/>
          <a:ln>
            <a:noFill/>
          </a:ln>
        </p:spPr>
        <p:txBody>
          <a:bodyPr spcFirstLastPara="1" wrap="square" lIns="91425" tIns="91425" rIns="91425" bIns="91425" anchor="ctr" anchorCtr="0">
            <a:noAutofit/>
          </a:bodyPr>
          <a:lstStyle>
            <a:lvl1pPr marR="0" lvl="0" algn="l" rtl="0">
              <a:lnSpc>
                <a:spcPct val="90000"/>
              </a:lnSpc>
              <a:spcBef>
                <a:spcPts val="0"/>
              </a:spcBef>
              <a:spcAft>
                <a:spcPts val="0"/>
              </a:spcAft>
              <a:buClr>
                <a:srgbClr val="888888"/>
              </a:buClr>
              <a:buSzPts val="3200"/>
              <a:buFont typeface="Calibri"/>
              <a:buNone/>
              <a:defRPr sz="3200" b="0" i="0" u="none" strike="noStrike" cap="none">
                <a:solidFill>
                  <a:srgbClr val="888888"/>
                </a:solidFill>
                <a:latin typeface="Calibri"/>
                <a:ea typeface="Calibri"/>
                <a:cs typeface="Calibri"/>
                <a:sym typeface="Calibri"/>
              </a:defRPr>
            </a:lvl1pPr>
            <a:lvl2pPr marR="0" lvl="1" algn="l" rtl="0">
              <a:lnSpc>
                <a:spcPct val="90000"/>
              </a:lnSpc>
              <a:spcBef>
                <a:spcPts val="0"/>
              </a:spcBef>
              <a:spcAft>
                <a:spcPts val="0"/>
              </a:spcAft>
              <a:buClr>
                <a:schemeClr val="dk1"/>
              </a:buClr>
              <a:buSzPts val="2800"/>
              <a:buFont typeface="Calibri"/>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Clr>
                <a:schemeClr val="dk1"/>
              </a:buClr>
              <a:buSzPts val="2400"/>
              <a:buFont typeface="Calibri"/>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Clr>
                <a:schemeClr val="dk1"/>
              </a:buClr>
              <a:buSzPts val="2000"/>
              <a:buFont typeface="Calibri"/>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Clr>
                <a:schemeClr val="dk1"/>
              </a:buClr>
              <a:buSzPts val="2000"/>
              <a:buFont typeface="Calibri"/>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Clr>
                <a:schemeClr val="dk1"/>
              </a:buClr>
              <a:buSzPts val="2000"/>
              <a:buFont typeface="Calibri"/>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Clr>
                <a:schemeClr val="dk1"/>
              </a:buClr>
              <a:buSzPts val="2000"/>
              <a:buFont typeface="Calibri"/>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Clr>
                <a:schemeClr val="dk1"/>
              </a:buClr>
              <a:buSzPts val="2000"/>
              <a:buFont typeface="Calibri"/>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Clr>
                <a:schemeClr val="dk1"/>
              </a:buClr>
              <a:buSzPts val="2000"/>
              <a:buFont typeface="Calibri"/>
              <a:buNone/>
              <a:defRPr sz="2000" b="0" i="0" u="none" strike="noStrike" cap="none">
                <a:solidFill>
                  <a:schemeClr val="dk1"/>
                </a:solidFill>
                <a:latin typeface="Calibri"/>
                <a:ea typeface="Calibri"/>
                <a:cs typeface="Calibri"/>
                <a:sym typeface="Calibri"/>
              </a:defRPr>
            </a:lvl9pPr>
          </a:lstStyle>
          <a:p>
            <a:endParaRPr/>
          </a:p>
        </p:txBody>
      </p:sp>
      <p:sp>
        <p:nvSpPr>
          <p:cNvPr id="58" name="Google Shape;58;p16"/>
          <p:cNvSpPr txBox="1">
            <a:spLocks noGrp="1"/>
          </p:cNvSpPr>
          <p:nvPr>
            <p:ph type="body" idx="1"/>
          </p:nvPr>
        </p:nvSpPr>
        <p:spPr>
          <a:xfrm>
            <a:off x="839787" y="2057400"/>
            <a:ext cx="3932237" cy="3811588"/>
          </a:xfrm>
          <a:prstGeom prst="rect">
            <a:avLst/>
          </a:prstGeom>
          <a:noFill/>
          <a:ln>
            <a:noFill/>
          </a:ln>
        </p:spPr>
        <p:txBody>
          <a:bodyPr spcFirstLastPara="1" wrap="square" lIns="91425" tIns="91425" rIns="91425" bIns="91425" anchor="t" anchorCtr="0">
            <a:noAutofit/>
          </a:bodyPr>
          <a:lstStyle>
            <a:lvl1pPr marL="457200" lvl="0" indent="-228600" algn="l">
              <a:lnSpc>
                <a:spcPct val="90000"/>
              </a:lnSpc>
              <a:spcBef>
                <a:spcPts val="0"/>
              </a:spcBef>
              <a:spcAft>
                <a:spcPts val="0"/>
              </a:spcAft>
              <a:buSzPts val="1600"/>
              <a:buFont typeface="Calibri"/>
              <a:buNone/>
              <a:defRPr sz="1600"/>
            </a:lvl1pPr>
            <a:lvl2pPr marL="914400" lvl="1" indent="-228600" algn="l">
              <a:lnSpc>
                <a:spcPct val="90000"/>
              </a:lnSpc>
              <a:spcBef>
                <a:spcPts val="0"/>
              </a:spcBef>
              <a:spcAft>
                <a:spcPts val="0"/>
              </a:spcAft>
              <a:buSzPts val="1400"/>
              <a:buFont typeface="Calibri"/>
              <a:buNone/>
              <a:defRPr sz="1400"/>
            </a:lvl2pPr>
            <a:lvl3pPr marL="1371600" lvl="2" indent="-228600" algn="l">
              <a:lnSpc>
                <a:spcPct val="90000"/>
              </a:lnSpc>
              <a:spcBef>
                <a:spcPts val="0"/>
              </a:spcBef>
              <a:spcAft>
                <a:spcPts val="0"/>
              </a:spcAft>
              <a:buSzPts val="1200"/>
              <a:buFont typeface="Calibri"/>
              <a:buNone/>
              <a:defRPr sz="1200"/>
            </a:lvl3pPr>
            <a:lvl4pPr marL="1828800" lvl="3" indent="-228600" algn="l">
              <a:lnSpc>
                <a:spcPct val="90000"/>
              </a:lnSpc>
              <a:spcBef>
                <a:spcPts val="0"/>
              </a:spcBef>
              <a:spcAft>
                <a:spcPts val="0"/>
              </a:spcAft>
              <a:buSzPts val="1000"/>
              <a:buFont typeface="Calibri"/>
              <a:buNone/>
              <a:defRPr sz="1000"/>
            </a:lvl4pPr>
            <a:lvl5pPr marL="2286000" lvl="4" indent="-228600" algn="l">
              <a:lnSpc>
                <a:spcPct val="90000"/>
              </a:lnSpc>
              <a:spcBef>
                <a:spcPts val="0"/>
              </a:spcBef>
              <a:spcAft>
                <a:spcPts val="0"/>
              </a:spcAft>
              <a:buSzPts val="1000"/>
              <a:buFont typeface="Calibri"/>
              <a:buNone/>
              <a:defRPr sz="1000"/>
            </a:lvl5pPr>
            <a:lvl6pPr marL="2743200" lvl="5" indent="-228600" algn="l">
              <a:lnSpc>
                <a:spcPct val="90000"/>
              </a:lnSpc>
              <a:spcBef>
                <a:spcPts val="0"/>
              </a:spcBef>
              <a:spcAft>
                <a:spcPts val="0"/>
              </a:spcAft>
              <a:buSzPts val="1000"/>
              <a:buFont typeface="Calibri"/>
              <a:buNone/>
              <a:defRPr sz="1000"/>
            </a:lvl6pPr>
            <a:lvl7pPr marL="3200400" lvl="6" indent="-228600" algn="l">
              <a:lnSpc>
                <a:spcPct val="90000"/>
              </a:lnSpc>
              <a:spcBef>
                <a:spcPts val="0"/>
              </a:spcBef>
              <a:spcAft>
                <a:spcPts val="0"/>
              </a:spcAft>
              <a:buSzPts val="1000"/>
              <a:buFont typeface="Calibri"/>
              <a:buNone/>
              <a:defRPr sz="1000"/>
            </a:lvl7pPr>
            <a:lvl8pPr marL="3657600" lvl="7" indent="-228600" algn="l">
              <a:lnSpc>
                <a:spcPct val="90000"/>
              </a:lnSpc>
              <a:spcBef>
                <a:spcPts val="0"/>
              </a:spcBef>
              <a:spcAft>
                <a:spcPts val="0"/>
              </a:spcAft>
              <a:buSzPts val="1000"/>
              <a:buFont typeface="Calibri"/>
              <a:buNone/>
              <a:defRPr sz="1000"/>
            </a:lvl8pPr>
            <a:lvl9pPr marL="4114800" lvl="8" indent="-228600" algn="l">
              <a:lnSpc>
                <a:spcPct val="90000"/>
              </a:lnSpc>
              <a:spcBef>
                <a:spcPts val="0"/>
              </a:spcBef>
              <a:spcAft>
                <a:spcPts val="0"/>
              </a:spcAft>
              <a:buSzPts val="1000"/>
              <a:buFont typeface="Calibri"/>
              <a:buNone/>
              <a:defRPr sz="1000"/>
            </a:lvl9pPr>
          </a:lstStyle>
          <a:p>
            <a:endParaRPr/>
          </a:p>
        </p:txBody>
      </p:sp>
      <p:sp>
        <p:nvSpPr>
          <p:cNvPr id="59" name="Google Shape;59;p16"/>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0" name="Google Shape;60;p16"/>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1" name="Google Shape;61;p16"/>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62"/>
        <p:cNvGrpSpPr/>
        <p:nvPr/>
      </p:nvGrpSpPr>
      <p:grpSpPr>
        <a:xfrm>
          <a:off x="0" y="0"/>
          <a:ext cx="0" cy="0"/>
          <a:chOff x="0" y="0"/>
          <a:chExt cx="0" cy="0"/>
        </a:xfrm>
      </p:grpSpPr>
      <p:sp>
        <p:nvSpPr>
          <p:cNvPr id="63" name="Google Shape;63;p17"/>
          <p:cNvSpPr txBox="1">
            <a:spLocks noGrp="1"/>
          </p:cNvSpPr>
          <p:nvPr>
            <p:ph type="title"/>
          </p:nvPr>
        </p:nvSpPr>
        <p:spPr>
          <a:xfrm>
            <a:off x="838200" y="365125"/>
            <a:ext cx="10515599" cy="1325562"/>
          </a:xfrm>
          <a:prstGeom prst="rect">
            <a:avLst/>
          </a:prstGeom>
          <a:noFill/>
          <a:ln>
            <a:noFill/>
          </a:ln>
        </p:spPr>
        <p:txBody>
          <a:bodyPr spcFirstLastPara="1" wrap="square" lIns="91425" tIns="91425" rIns="91425" bIns="91425" anchor="ctr" anchorCtr="0">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7"/>
          <p:cNvSpPr txBox="1">
            <a:spLocks noGrp="1"/>
          </p:cNvSpPr>
          <p:nvPr>
            <p:ph type="body" idx="1"/>
          </p:nvPr>
        </p:nvSpPr>
        <p:spPr>
          <a:xfrm rot="5400000">
            <a:off x="3920331" y="-1256505"/>
            <a:ext cx="4351338" cy="10515599"/>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lvl="1" indent="-3810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marL="1371600" lvl="2" indent="-355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marL="1828800" lvl="3"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marL="2286000" lvl="4"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marL="2743200" lvl="5"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marL="3200400" lvl="6"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marL="3657600" lvl="7"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marL="4114800" lvl="8"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a:endParaRPr/>
          </a:p>
        </p:txBody>
      </p:sp>
      <p:sp>
        <p:nvSpPr>
          <p:cNvPr id="65" name="Google Shape;65;p17"/>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6" name="Google Shape;66;p17"/>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7" name="Google Shape;67;p17"/>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8"/>
          <p:cNvSpPr txBox="1">
            <a:spLocks noGrp="1"/>
          </p:cNvSpPr>
          <p:nvPr>
            <p:ph type="title"/>
          </p:nvPr>
        </p:nvSpPr>
        <p:spPr>
          <a:xfrm>
            <a:off x="838200" y="365125"/>
            <a:ext cx="10515599" cy="1325562"/>
          </a:xfrm>
          <a:prstGeom prst="rect">
            <a:avLst/>
          </a:prstGeom>
          <a:noFill/>
          <a:ln>
            <a:noFill/>
          </a:ln>
        </p:spPr>
        <p:txBody>
          <a:bodyPr spcFirstLastPara="1" wrap="square" lIns="91425" tIns="91425" rIns="91425" bIns="91425"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a:lvl2pPr>
            <a:lvl3pPr marR="0" lvl="2" algn="l" rtl="0">
              <a:spcBef>
                <a:spcPts val="0"/>
              </a:spcBef>
              <a:spcAft>
                <a:spcPts val="0"/>
              </a:spcAft>
              <a:buSzPts val="1400"/>
              <a:buNone/>
              <a:defRPr sz="1800"/>
            </a:lvl3pPr>
            <a:lvl4pPr marR="0" lvl="3" algn="l" rtl="0">
              <a:spcBef>
                <a:spcPts val="0"/>
              </a:spcBef>
              <a:spcAft>
                <a:spcPts val="0"/>
              </a:spcAft>
              <a:buSzPts val="1400"/>
              <a:buNone/>
              <a:defRPr sz="1800"/>
            </a:lvl4pPr>
            <a:lvl5pPr marR="0" lvl="4" algn="l" rtl="0">
              <a:spcBef>
                <a:spcPts val="0"/>
              </a:spcBef>
              <a:spcAft>
                <a:spcPts val="0"/>
              </a:spcAft>
              <a:buSzPts val="1400"/>
              <a:buNone/>
              <a:defRPr sz="1800"/>
            </a:lvl5pPr>
            <a:lvl6pPr marR="0" lvl="5" algn="l" rtl="0">
              <a:spcBef>
                <a:spcPts val="0"/>
              </a:spcBef>
              <a:spcAft>
                <a:spcPts val="0"/>
              </a:spcAft>
              <a:buSzPts val="1400"/>
              <a:buNone/>
              <a:defRPr sz="1800"/>
            </a:lvl6pPr>
            <a:lvl7pPr marR="0" lvl="6" algn="l" rtl="0">
              <a:spcBef>
                <a:spcPts val="0"/>
              </a:spcBef>
              <a:spcAft>
                <a:spcPts val="0"/>
              </a:spcAft>
              <a:buSzPts val="1400"/>
              <a:buNone/>
              <a:defRPr sz="1800"/>
            </a:lvl7pPr>
            <a:lvl8pPr marR="0" lvl="7" algn="l" rtl="0">
              <a:spcBef>
                <a:spcPts val="0"/>
              </a:spcBef>
              <a:spcAft>
                <a:spcPts val="0"/>
              </a:spcAft>
              <a:buSzPts val="1400"/>
              <a:buNone/>
              <a:defRPr sz="1800"/>
            </a:lvl8pPr>
            <a:lvl9pPr marR="0" lvl="8" algn="l" rtl="0">
              <a:spcBef>
                <a:spcPts val="0"/>
              </a:spcBef>
              <a:spcAft>
                <a:spcPts val="0"/>
              </a:spcAft>
              <a:buSzPts val="1400"/>
              <a:buNone/>
              <a:defRPr sz="1800"/>
            </a:lvl9pPr>
          </a:lstStyle>
          <a:p>
            <a:endParaRPr/>
          </a:p>
        </p:txBody>
      </p:sp>
      <p:sp>
        <p:nvSpPr>
          <p:cNvPr id="7" name="Google Shape;7;p8"/>
          <p:cNvSpPr txBox="1">
            <a:spLocks noGrp="1"/>
          </p:cNvSpPr>
          <p:nvPr>
            <p:ph type="body" idx="1"/>
          </p:nvPr>
        </p:nvSpPr>
        <p:spPr>
          <a:xfrm>
            <a:off x="838200" y="1825625"/>
            <a:ext cx="10515599" cy="4351338"/>
          </a:xfrm>
          <a:prstGeom prst="rect">
            <a:avLst/>
          </a:prstGeom>
          <a:noFill/>
          <a:ln>
            <a:noFill/>
          </a:ln>
        </p:spPr>
        <p:txBody>
          <a:bodyPr spcFirstLastPara="1" wrap="square" lIns="91425" tIns="91425" rIns="91425" bIns="91425"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8"/>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8"/>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8"/>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3"/>
          <p:cNvSpPr/>
          <p:nvPr/>
        </p:nvSpPr>
        <p:spPr>
          <a:xfrm>
            <a:off x="2301833" y="2823358"/>
            <a:ext cx="7588333" cy="1211283"/>
          </a:xfrm>
          <a:prstGeom prst="rect">
            <a:avLst/>
          </a:prstGeom>
          <a:solidFill>
            <a:schemeClr val="accent2"/>
          </a:solidFill>
          <a:ln w="12700" cap="flat" cmpd="sng">
            <a:solidFill>
              <a:srgbClr val="42719B"/>
            </a:solidFill>
            <a:prstDash val="solid"/>
            <a:miter lim="8000"/>
            <a:headEnd type="none" w="sm" len="sm"/>
            <a:tailEnd type="none" w="sm" len="sm"/>
          </a:ln>
        </p:spPr>
        <p:txBody>
          <a:bodyPr spcFirstLastPara="1" wrap="square" lIns="91425" tIns="45700" rIns="91425" bIns="45700" anchor="ctr" anchorCtr="0">
            <a:noAutofit/>
          </a:bodyPr>
          <a:lstStyle/>
          <a:p>
            <a:pPr lvl="0" algn="ctr">
              <a:buClr>
                <a:schemeClr val="lt1"/>
              </a:buClr>
              <a:buSzPts val="450"/>
            </a:pPr>
            <a:r>
              <a:rPr lang="es-ES" sz="1800" dirty="0">
                <a:solidFill>
                  <a:schemeClr val="lt1"/>
                </a:solidFill>
              </a:rPr>
              <a:t>CF01_1_1_Línea de tiempo </a:t>
            </a:r>
            <a:r>
              <a:rPr lang="es-ES" sz="1800" dirty="0" err="1">
                <a:solidFill>
                  <a:schemeClr val="lt1"/>
                </a:solidFill>
              </a:rPr>
              <a:t>D_metodologías</a:t>
            </a:r>
            <a:endParaRPr lang="es-ES" sz="1800" dirty="0">
              <a:solidFill>
                <a:schemeClr val="lt1"/>
              </a:solidFill>
            </a:endParaRPr>
          </a:p>
        </p:txBody>
      </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5"/>
          <p:cNvSpPr/>
          <p:nvPr/>
        </p:nvSpPr>
        <p:spPr>
          <a:xfrm>
            <a:off x="8253350" y="0"/>
            <a:ext cx="3938649" cy="6858000"/>
          </a:xfrm>
          <a:prstGeom prst="rect">
            <a:avLst/>
          </a:prstGeom>
          <a:solidFill>
            <a:srgbClr val="F2F2F2"/>
          </a:solidFill>
          <a:ln w="1270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07" name="Google Shape;107;p5"/>
          <p:cNvSpPr txBox="1"/>
          <p:nvPr/>
        </p:nvSpPr>
        <p:spPr>
          <a:xfrm>
            <a:off x="8357339" y="1144189"/>
            <a:ext cx="3730669" cy="3016199"/>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350"/>
              <a:buFont typeface="Arial"/>
              <a:buNone/>
            </a:pPr>
            <a:r>
              <a:rPr lang="es-ES" sz="1400" b="0" i="0" u="none" strike="noStrike" cap="none" dirty="0">
                <a:solidFill>
                  <a:schemeClr val="dk1"/>
                </a:solidFill>
                <a:latin typeface="Arial"/>
                <a:ea typeface="Arial"/>
                <a:cs typeface="Arial"/>
                <a:sym typeface="Arial"/>
              </a:rPr>
              <a:t>Favor adecuar contenido en la referencia: Líne</a:t>
            </a:r>
            <a:r>
              <a:rPr lang="es-ES" dirty="0">
                <a:solidFill>
                  <a:schemeClr val="dk1"/>
                </a:solidFill>
              </a:rPr>
              <a:t>a de tiempo D, con dos botones. Cada pestaña contiene la información e imagen complementaria, tal como se aprecia en las siguientes diapositivas.</a:t>
            </a:r>
            <a:endParaRPr sz="1400" b="0" i="0" u="none" strike="noStrike" cap="none" dirty="0">
              <a:solidFill>
                <a:schemeClr val="dk1"/>
              </a:solidFill>
              <a:latin typeface="Arial"/>
              <a:ea typeface="Arial"/>
              <a:cs typeface="Arial"/>
              <a:sym typeface="Arial"/>
            </a:endParaRPr>
          </a:p>
        </p:txBody>
      </p:sp>
      <p:sp>
        <p:nvSpPr>
          <p:cNvPr id="108" name="Google Shape;108;p5"/>
          <p:cNvSpPr/>
          <p:nvPr/>
        </p:nvSpPr>
        <p:spPr>
          <a:xfrm>
            <a:off x="8253350" y="0"/>
            <a:ext cx="3938649" cy="742949"/>
          </a:xfrm>
          <a:prstGeom prst="rect">
            <a:avLst/>
          </a:prstGeom>
          <a:solidFill>
            <a:schemeClr val="accent2"/>
          </a:solidFill>
          <a:ln w="12700" cap="flat" cmpd="sng">
            <a:solidFill>
              <a:srgbClr val="42719B"/>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450"/>
              <a:buFont typeface="Arial"/>
              <a:buNone/>
            </a:pPr>
            <a:r>
              <a:rPr lang="es-ES" sz="1800" b="0" i="0" u="none" strike="noStrike" cap="none">
                <a:solidFill>
                  <a:schemeClr val="lt1"/>
                </a:solidFill>
                <a:latin typeface="Arial"/>
                <a:ea typeface="Arial"/>
                <a:cs typeface="Arial"/>
                <a:sym typeface="Arial"/>
              </a:rPr>
              <a:t>Indicaciones para la producción</a:t>
            </a:r>
            <a:endParaRPr/>
          </a:p>
        </p:txBody>
      </p:sp>
      <p:sp>
        <p:nvSpPr>
          <p:cNvPr id="109" name="Google Shape;109;p5"/>
          <p:cNvSpPr/>
          <p:nvPr/>
        </p:nvSpPr>
        <p:spPr>
          <a:xfrm>
            <a:off x="8253350" y="5602432"/>
            <a:ext cx="3948174" cy="1255566"/>
          </a:xfrm>
          <a:prstGeom prst="rect">
            <a:avLst/>
          </a:prstGeom>
          <a:solidFill>
            <a:schemeClr val="lt1"/>
          </a:solidFill>
          <a:ln w="1270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dk1"/>
              </a:solidFill>
              <a:latin typeface="Arial"/>
              <a:ea typeface="Arial"/>
              <a:cs typeface="Arial"/>
              <a:sym typeface="Arial"/>
            </a:endParaRPr>
          </a:p>
        </p:txBody>
      </p:sp>
      <p:sp>
        <p:nvSpPr>
          <p:cNvPr id="2" name="Rounded Rectangle 1">
            <a:extLst>
              <a:ext uri="{FF2B5EF4-FFF2-40B4-BE49-F238E27FC236}">
                <a16:creationId xmlns:a16="http://schemas.microsoft.com/office/drawing/2014/main" id="{03E8F5AE-0749-C14F-8A91-9AE1ECCB516F}"/>
              </a:ext>
            </a:extLst>
          </p:cNvPr>
          <p:cNvSpPr/>
          <p:nvPr/>
        </p:nvSpPr>
        <p:spPr>
          <a:xfrm>
            <a:off x="1323191" y="2571078"/>
            <a:ext cx="537882" cy="516367"/>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b="1" dirty="0">
                <a:solidFill>
                  <a:schemeClr val="tx1">
                    <a:lumMod val="85000"/>
                    <a:lumOff val="15000"/>
                  </a:schemeClr>
                </a:solidFill>
              </a:rPr>
              <a:t>1</a:t>
            </a:r>
          </a:p>
        </p:txBody>
      </p:sp>
      <p:sp>
        <p:nvSpPr>
          <p:cNvPr id="7" name="Rounded Rectangle 6">
            <a:extLst>
              <a:ext uri="{FF2B5EF4-FFF2-40B4-BE49-F238E27FC236}">
                <a16:creationId xmlns:a16="http://schemas.microsoft.com/office/drawing/2014/main" id="{91F44EA4-D114-8642-A7D6-3ED5FF69AFE7}"/>
              </a:ext>
            </a:extLst>
          </p:cNvPr>
          <p:cNvSpPr/>
          <p:nvPr/>
        </p:nvSpPr>
        <p:spPr>
          <a:xfrm>
            <a:off x="2002715" y="2571078"/>
            <a:ext cx="5538396" cy="516367"/>
          </a:xfrm>
          <a:prstGeom prst="roundRect">
            <a:avLst>
              <a:gd name="adj" fmla="val 8334"/>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ounded Rectangle 7">
            <a:extLst>
              <a:ext uri="{FF2B5EF4-FFF2-40B4-BE49-F238E27FC236}">
                <a16:creationId xmlns:a16="http://schemas.microsoft.com/office/drawing/2014/main" id="{BE613CE6-CABA-A442-8C0B-F68B0DC79A5D}"/>
              </a:ext>
            </a:extLst>
          </p:cNvPr>
          <p:cNvSpPr/>
          <p:nvPr/>
        </p:nvSpPr>
        <p:spPr>
          <a:xfrm>
            <a:off x="1317137" y="3246120"/>
            <a:ext cx="537882" cy="516367"/>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b="1" dirty="0">
                <a:solidFill>
                  <a:schemeClr val="tx1">
                    <a:lumMod val="85000"/>
                    <a:lumOff val="15000"/>
                  </a:schemeClr>
                </a:solidFill>
              </a:rPr>
              <a:t>2</a:t>
            </a:r>
          </a:p>
        </p:txBody>
      </p:sp>
      <p:sp>
        <p:nvSpPr>
          <p:cNvPr id="9" name="Rounded Rectangle 8">
            <a:extLst>
              <a:ext uri="{FF2B5EF4-FFF2-40B4-BE49-F238E27FC236}">
                <a16:creationId xmlns:a16="http://schemas.microsoft.com/office/drawing/2014/main" id="{92459B04-0965-7E4E-93B9-28D828B8F674}"/>
              </a:ext>
            </a:extLst>
          </p:cNvPr>
          <p:cNvSpPr/>
          <p:nvPr/>
        </p:nvSpPr>
        <p:spPr>
          <a:xfrm>
            <a:off x="1996661" y="3246120"/>
            <a:ext cx="5538396" cy="516367"/>
          </a:xfrm>
          <a:prstGeom prst="roundRect">
            <a:avLst>
              <a:gd name="adj" fmla="val 8334"/>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 name="Rectangle 2">
            <a:extLst>
              <a:ext uri="{FF2B5EF4-FFF2-40B4-BE49-F238E27FC236}">
                <a16:creationId xmlns:a16="http://schemas.microsoft.com/office/drawing/2014/main" id="{5E3BE718-5783-414E-B29C-4B66CD87AEAB}"/>
              </a:ext>
            </a:extLst>
          </p:cNvPr>
          <p:cNvSpPr/>
          <p:nvPr/>
        </p:nvSpPr>
        <p:spPr>
          <a:xfrm>
            <a:off x="2255769" y="2652289"/>
            <a:ext cx="2475358" cy="353943"/>
          </a:xfrm>
          <a:prstGeom prst="rect">
            <a:avLst/>
          </a:prstGeom>
        </p:spPr>
        <p:txBody>
          <a:bodyPr wrap="none">
            <a:spAutoFit/>
          </a:bodyPr>
          <a:lstStyle/>
          <a:p>
            <a:r>
              <a:rPr lang="es-CO" sz="1700" b="1" dirty="0">
                <a:latin typeface="Noto Sans Symbols"/>
                <a:ea typeface="Noto Sans Symbols"/>
                <a:cs typeface="Noto Sans Symbols"/>
              </a:rPr>
              <a:t>Metodología cuantitativa</a:t>
            </a:r>
            <a:endParaRPr lang="es-ES_tradnl" sz="1700" dirty="0"/>
          </a:p>
        </p:txBody>
      </p:sp>
      <p:sp>
        <p:nvSpPr>
          <p:cNvPr id="11" name="Rectangle 10">
            <a:extLst>
              <a:ext uri="{FF2B5EF4-FFF2-40B4-BE49-F238E27FC236}">
                <a16:creationId xmlns:a16="http://schemas.microsoft.com/office/drawing/2014/main" id="{65AF3728-45AF-1D45-AC3B-089E29DF9280}"/>
              </a:ext>
            </a:extLst>
          </p:cNvPr>
          <p:cNvSpPr/>
          <p:nvPr/>
        </p:nvSpPr>
        <p:spPr>
          <a:xfrm>
            <a:off x="2267879" y="3327331"/>
            <a:ext cx="2335896" cy="353943"/>
          </a:xfrm>
          <a:prstGeom prst="rect">
            <a:avLst/>
          </a:prstGeom>
        </p:spPr>
        <p:txBody>
          <a:bodyPr wrap="none">
            <a:spAutoFit/>
          </a:bodyPr>
          <a:lstStyle/>
          <a:p>
            <a:r>
              <a:rPr lang="es-CO" sz="1700" b="1" dirty="0">
                <a:latin typeface="Noto Sans Symbols"/>
                <a:ea typeface="Noto Sans Symbols"/>
                <a:cs typeface="Noto Sans Symbols"/>
              </a:rPr>
              <a:t>Metodología cualitativa</a:t>
            </a:r>
            <a:endParaRPr lang="es-ES_tradnl" sz="1700" dirty="0"/>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5"/>
          <p:cNvSpPr/>
          <p:nvPr/>
        </p:nvSpPr>
        <p:spPr>
          <a:xfrm>
            <a:off x="8253350" y="0"/>
            <a:ext cx="3938649" cy="6858000"/>
          </a:xfrm>
          <a:prstGeom prst="rect">
            <a:avLst/>
          </a:prstGeom>
          <a:solidFill>
            <a:srgbClr val="F2F2F2"/>
          </a:solidFill>
          <a:ln w="1270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08" name="Google Shape;108;p5"/>
          <p:cNvSpPr/>
          <p:nvPr/>
        </p:nvSpPr>
        <p:spPr>
          <a:xfrm>
            <a:off x="8253350" y="0"/>
            <a:ext cx="3938649" cy="742949"/>
          </a:xfrm>
          <a:prstGeom prst="rect">
            <a:avLst/>
          </a:prstGeom>
          <a:solidFill>
            <a:schemeClr val="accent2"/>
          </a:solidFill>
          <a:ln w="12700" cap="flat" cmpd="sng">
            <a:solidFill>
              <a:srgbClr val="42719B"/>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450"/>
              <a:buFont typeface="Arial"/>
              <a:buNone/>
            </a:pPr>
            <a:r>
              <a:rPr lang="es-ES" sz="1800" b="0" i="0" u="none" strike="noStrike" cap="none">
                <a:solidFill>
                  <a:schemeClr val="lt1"/>
                </a:solidFill>
                <a:latin typeface="Arial"/>
                <a:ea typeface="Arial"/>
                <a:cs typeface="Arial"/>
                <a:sym typeface="Arial"/>
              </a:rPr>
              <a:t>Indicaciones para la producción</a:t>
            </a:r>
            <a:endParaRPr/>
          </a:p>
        </p:txBody>
      </p:sp>
      <p:sp>
        <p:nvSpPr>
          <p:cNvPr id="109" name="Google Shape;109;p5"/>
          <p:cNvSpPr/>
          <p:nvPr/>
        </p:nvSpPr>
        <p:spPr>
          <a:xfrm>
            <a:off x="8253350" y="5602432"/>
            <a:ext cx="3948174" cy="1255566"/>
          </a:xfrm>
          <a:prstGeom prst="rect">
            <a:avLst/>
          </a:prstGeom>
          <a:solidFill>
            <a:schemeClr val="lt1"/>
          </a:solidFill>
          <a:ln w="1270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lvl="0">
              <a:buClr>
                <a:schemeClr val="dk1"/>
              </a:buClr>
              <a:buSzPts val="300"/>
            </a:pPr>
            <a:r>
              <a:rPr lang="es-ES" sz="1200" b="0" i="0" u="none" strike="noStrike" cap="none" dirty="0">
                <a:solidFill>
                  <a:schemeClr val="dk1"/>
                </a:solidFill>
                <a:latin typeface="Arial"/>
                <a:ea typeface="Arial"/>
                <a:cs typeface="Arial"/>
                <a:sym typeface="Arial"/>
              </a:rPr>
              <a:t>Referencias de las imágenes</a:t>
            </a:r>
            <a:r>
              <a:rPr lang="es-ES" sz="1200" dirty="0">
                <a:solidFill>
                  <a:schemeClr val="dk1"/>
                </a:solidFill>
              </a:rPr>
              <a:t>: https://</a:t>
            </a:r>
            <a:r>
              <a:rPr lang="es-ES" sz="1200" dirty="0" err="1">
                <a:solidFill>
                  <a:schemeClr val="dk1"/>
                </a:solidFill>
              </a:rPr>
              <a:t>www.freepik.es</a:t>
            </a:r>
            <a:r>
              <a:rPr lang="es-ES" sz="1200" dirty="0">
                <a:solidFill>
                  <a:schemeClr val="dk1"/>
                </a:solidFill>
              </a:rPr>
              <a:t>/foto-gratis/crecimiento-mi-empresa-es-impresionante_12652405.htm#query=</a:t>
            </a:r>
            <a:r>
              <a:rPr lang="es-ES" sz="1200" dirty="0" err="1">
                <a:solidFill>
                  <a:schemeClr val="dk1"/>
                </a:solidFill>
              </a:rPr>
              <a:t>estadistica&amp;from_query</a:t>
            </a:r>
            <a:r>
              <a:rPr lang="es-ES" sz="1200" dirty="0">
                <a:solidFill>
                  <a:schemeClr val="dk1"/>
                </a:solidFill>
              </a:rPr>
              <a:t>=</a:t>
            </a:r>
            <a:r>
              <a:rPr lang="es-ES" sz="1200" dirty="0" err="1">
                <a:solidFill>
                  <a:schemeClr val="dk1"/>
                </a:solidFill>
              </a:rPr>
              <a:t>cuantitativa&amp;position</a:t>
            </a:r>
            <a:r>
              <a:rPr lang="es-ES" sz="1200" dirty="0">
                <a:solidFill>
                  <a:schemeClr val="dk1"/>
                </a:solidFill>
              </a:rPr>
              <a:t>=0&amp;from_view=</a:t>
            </a:r>
            <a:r>
              <a:rPr lang="es-ES" sz="1200" dirty="0" err="1">
                <a:solidFill>
                  <a:schemeClr val="dk1"/>
                </a:solidFill>
              </a:rPr>
              <a:t>search</a:t>
            </a:r>
            <a:endParaRPr dirty="0"/>
          </a:p>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dk1"/>
              </a:solidFill>
              <a:latin typeface="Arial"/>
              <a:ea typeface="Arial"/>
              <a:cs typeface="Arial"/>
              <a:sym typeface="Arial"/>
            </a:endParaRPr>
          </a:p>
        </p:txBody>
      </p:sp>
      <p:sp>
        <p:nvSpPr>
          <p:cNvPr id="2" name="Rounded Rectangle 1">
            <a:extLst>
              <a:ext uri="{FF2B5EF4-FFF2-40B4-BE49-F238E27FC236}">
                <a16:creationId xmlns:a16="http://schemas.microsoft.com/office/drawing/2014/main" id="{03E8F5AE-0749-C14F-8A91-9AE1ECCB516F}"/>
              </a:ext>
            </a:extLst>
          </p:cNvPr>
          <p:cNvSpPr/>
          <p:nvPr/>
        </p:nvSpPr>
        <p:spPr>
          <a:xfrm>
            <a:off x="311971" y="742949"/>
            <a:ext cx="537882" cy="516367"/>
          </a:xfrm>
          <a:prstGeom prst="round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b="1" dirty="0"/>
              <a:t>1</a:t>
            </a:r>
          </a:p>
        </p:txBody>
      </p:sp>
      <p:sp>
        <p:nvSpPr>
          <p:cNvPr id="7" name="Rounded Rectangle 6">
            <a:extLst>
              <a:ext uri="{FF2B5EF4-FFF2-40B4-BE49-F238E27FC236}">
                <a16:creationId xmlns:a16="http://schemas.microsoft.com/office/drawing/2014/main" id="{91F44EA4-D114-8642-A7D6-3ED5FF69AFE7}"/>
              </a:ext>
            </a:extLst>
          </p:cNvPr>
          <p:cNvSpPr/>
          <p:nvPr/>
        </p:nvSpPr>
        <p:spPr>
          <a:xfrm>
            <a:off x="991495" y="742949"/>
            <a:ext cx="6990678" cy="4614359"/>
          </a:xfrm>
          <a:prstGeom prst="roundRect">
            <a:avLst>
              <a:gd name="adj" fmla="val 157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ounded Rectangle 7">
            <a:extLst>
              <a:ext uri="{FF2B5EF4-FFF2-40B4-BE49-F238E27FC236}">
                <a16:creationId xmlns:a16="http://schemas.microsoft.com/office/drawing/2014/main" id="{BE613CE6-CABA-A442-8C0B-F68B0DC79A5D}"/>
              </a:ext>
            </a:extLst>
          </p:cNvPr>
          <p:cNvSpPr/>
          <p:nvPr/>
        </p:nvSpPr>
        <p:spPr>
          <a:xfrm>
            <a:off x="305917" y="5517473"/>
            <a:ext cx="537882" cy="516367"/>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b="1" dirty="0"/>
              <a:t>2</a:t>
            </a:r>
          </a:p>
        </p:txBody>
      </p:sp>
      <p:sp>
        <p:nvSpPr>
          <p:cNvPr id="9" name="Rounded Rectangle 8">
            <a:extLst>
              <a:ext uri="{FF2B5EF4-FFF2-40B4-BE49-F238E27FC236}">
                <a16:creationId xmlns:a16="http://schemas.microsoft.com/office/drawing/2014/main" id="{92459B04-0965-7E4E-93B9-28D828B8F674}"/>
              </a:ext>
            </a:extLst>
          </p:cNvPr>
          <p:cNvSpPr/>
          <p:nvPr/>
        </p:nvSpPr>
        <p:spPr>
          <a:xfrm>
            <a:off x="985440" y="5517473"/>
            <a:ext cx="6990678" cy="516367"/>
          </a:xfrm>
          <a:prstGeom prst="roundRect">
            <a:avLst>
              <a:gd name="adj" fmla="val 8334"/>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 name="Rectangle 2">
            <a:extLst>
              <a:ext uri="{FF2B5EF4-FFF2-40B4-BE49-F238E27FC236}">
                <a16:creationId xmlns:a16="http://schemas.microsoft.com/office/drawing/2014/main" id="{5E3BE718-5783-414E-B29C-4B66CD87AEAB}"/>
              </a:ext>
            </a:extLst>
          </p:cNvPr>
          <p:cNvSpPr/>
          <p:nvPr/>
        </p:nvSpPr>
        <p:spPr>
          <a:xfrm>
            <a:off x="1244549" y="824160"/>
            <a:ext cx="2475358" cy="353943"/>
          </a:xfrm>
          <a:prstGeom prst="rect">
            <a:avLst/>
          </a:prstGeom>
        </p:spPr>
        <p:txBody>
          <a:bodyPr wrap="none">
            <a:spAutoFit/>
          </a:bodyPr>
          <a:lstStyle/>
          <a:p>
            <a:r>
              <a:rPr lang="es-CO" sz="1700" b="1" dirty="0">
                <a:latin typeface="Noto Sans Symbols"/>
                <a:ea typeface="Noto Sans Symbols"/>
                <a:cs typeface="Noto Sans Symbols"/>
              </a:rPr>
              <a:t>Metodología cuantitativa</a:t>
            </a:r>
            <a:endParaRPr lang="es-ES_tradnl" sz="1700" dirty="0"/>
          </a:p>
        </p:txBody>
      </p:sp>
      <p:sp>
        <p:nvSpPr>
          <p:cNvPr id="11" name="Rectangle 10">
            <a:extLst>
              <a:ext uri="{FF2B5EF4-FFF2-40B4-BE49-F238E27FC236}">
                <a16:creationId xmlns:a16="http://schemas.microsoft.com/office/drawing/2014/main" id="{65AF3728-45AF-1D45-AC3B-089E29DF9280}"/>
              </a:ext>
            </a:extLst>
          </p:cNvPr>
          <p:cNvSpPr/>
          <p:nvPr/>
        </p:nvSpPr>
        <p:spPr>
          <a:xfrm>
            <a:off x="1256659" y="5598684"/>
            <a:ext cx="2335896" cy="353943"/>
          </a:xfrm>
          <a:prstGeom prst="rect">
            <a:avLst/>
          </a:prstGeom>
        </p:spPr>
        <p:txBody>
          <a:bodyPr wrap="none">
            <a:spAutoFit/>
          </a:bodyPr>
          <a:lstStyle/>
          <a:p>
            <a:r>
              <a:rPr lang="es-CO" sz="1700" b="1" dirty="0">
                <a:latin typeface="Noto Sans Symbols"/>
                <a:ea typeface="Noto Sans Symbols"/>
                <a:cs typeface="Noto Sans Symbols"/>
              </a:rPr>
              <a:t>Metodología cualitativa</a:t>
            </a:r>
            <a:endParaRPr lang="es-ES_tradnl" sz="1700" dirty="0"/>
          </a:p>
        </p:txBody>
      </p:sp>
      <p:sp>
        <p:nvSpPr>
          <p:cNvPr id="4" name="Rectangle 3">
            <a:extLst>
              <a:ext uri="{FF2B5EF4-FFF2-40B4-BE49-F238E27FC236}">
                <a16:creationId xmlns:a16="http://schemas.microsoft.com/office/drawing/2014/main" id="{B5121E24-B92A-AD49-B4D7-6630162560E4}"/>
              </a:ext>
            </a:extLst>
          </p:cNvPr>
          <p:cNvSpPr/>
          <p:nvPr/>
        </p:nvSpPr>
        <p:spPr>
          <a:xfrm>
            <a:off x="1256659" y="1500692"/>
            <a:ext cx="3566358" cy="3647152"/>
          </a:xfrm>
          <a:prstGeom prst="rect">
            <a:avLst/>
          </a:prstGeom>
        </p:spPr>
        <p:txBody>
          <a:bodyPr wrap="square">
            <a:spAutoFit/>
          </a:bodyPr>
          <a:lstStyle/>
          <a:p>
            <a:pPr algn="just"/>
            <a:r>
              <a:rPr lang="es-ES_tradnl" sz="1100" dirty="0"/>
              <a:t>Se basa en cálculos estadísticos, matemáticos y, por tanto, numéricos. Se utiliza principalmente cuando </a:t>
            </a:r>
            <a:r>
              <a:rPr lang="es-ES_tradnl" sz="1100" b="1" dirty="0"/>
              <a:t>se requiere conocer la respuesta al cuánto o qué cantidad</a:t>
            </a:r>
            <a:r>
              <a:rPr lang="es-ES_tradnl" sz="1100" dirty="0"/>
              <a:t>; es decir, siempre que se trabaje con esta metodología los resultados deberán expresarse en números. </a:t>
            </a:r>
          </a:p>
          <a:p>
            <a:pPr algn="just"/>
            <a:endParaRPr lang="es-ES_tradnl" sz="1100" dirty="0"/>
          </a:p>
          <a:p>
            <a:pPr algn="just"/>
            <a:r>
              <a:rPr lang="es-ES_tradnl" sz="1100" dirty="0"/>
              <a:t>Está medición es controlada, ya que las preguntas están enfocadas en obtener respuestas específicas, por tanto, se tiene un alcance objetivo y se tiene claro, que al momento de ver los resultados, deberán encontrarse porcentajes a lo largo de la presentación. </a:t>
            </a:r>
          </a:p>
          <a:p>
            <a:pPr algn="just"/>
            <a:endParaRPr lang="es-ES_tradnl" sz="1100" dirty="0"/>
          </a:p>
          <a:p>
            <a:pPr algn="just"/>
            <a:r>
              <a:rPr lang="es-ES_tradnl" sz="1100" dirty="0"/>
              <a:t>Es importante mencionar que, al partir de ejercicios estadísticos, los resultados que se obtienen van más allá de los datos, es decir, es posible extraer conclusiones no solo para los encuestados, sino para la población que cumple con las características del estudio (esto se denomina técnicamente inferencias), por lo que en muchos casos este tipo de investigaciones son confirmatorias.</a:t>
            </a:r>
          </a:p>
        </p:txBody>
      </p:sp>
      <p:pic>
        <p:nvPicPr>
          <p:cNvPr id="6" name="Picture 5">
            <a:extLst>
              <a:ext uri="{FF2B5EF4-FFF2-40B4-BE49-F238E27FC236}">
                <a16:creationId xmlns:a16="http://schemas.microsoft.com/office/drawing/2014/main" id="{0037CC95-FA07-804E-B9E8-44FE6FB80DE1}"/>
              </a:ext>
            </a:extLst>
          </p:cNvPr>
          <p:cNvPicPr>
            <a:picLocks noChangeAspect="1"/>
          </p:cNvPicPr>
          <p:nvPr/>
        </p:nvPicPr>
        <p:blipFill>
          <a:blip r:embed="rId3"/>
          <a:stretch>
            <a:fillRect/>
          </a:stretch>
        </p:blipFill>
        <p:spPr>
          <a:xfrm>
            <a:off x="5094194" y="1500692"/>
            <a:ext cx="2591770" cy="3477875"/>
          </a:xfrm>
          <a:prstGeom prst="rect">
            <a:avLst/>
          </a:prstGeom>
        </p:spPr>
      </p:pic>
    </p:spTree>
    <p:extLst>
      <p:ext uri="{BB962C8B-B14F-4D97-AF65-F5344CB8AC3E}">
        <p14:creationId xmlns:p14="http://schemas.microsoft.com/office/powerpoint/2010/main" val="1066575763"/>
      </p:ext>
    </p:extLst>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5"/>
          <p:cNvSpPr/>
          <p:nvPr/>
        </p:nvSpPr>
        <p:spPr>
          <a:xfrm>
            <a:off x="8253350" y="0"/>
            <a:ext cx="3938649" cy="6858000"/>
          </a:xfrm>
          <a:prstGeom prst="rect">
            <a:avLst/>
          </a:prstGeom>
          <a:solidFill>
            <a:srgbClr val="F2F2F2"/>
          </a:solidFill>
          <a:ln w="1270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08" name="Google Shape;108;p5"/>
          <p:cNvSpPr/>
          <p:nvPr/>
        </p:nvSpPr>
        <p:spPr>
          <a:xfrm>
            <a:off x="8253350" y="0"/>
            <a:ext cx="3938649" cy="742949"/>
          </a:xfrm>
          <a:prstGeom prst="rect">
            <a:avLst/>
          </a:prstGeom>
          <a:solidFill>
            <a:schemeClr val="accent2"/>
          </a:solidFill>
          <a:ln w="12700" cap="flat" cmpd="sng">
            <a:solidFill>
              <a:srgbClr val="42719B"/>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450"/>
              <a:buFont typeface="Arial"/>
              <a:buNone/>
            </a:pPr>
            <a:r>
              <a:rPr lang="es-ES" sz="1800" b="0" i="0" u="none" strike="noStrike" cap="none">
                <a:solidFill>
                  <a:schemeClr val="lt1"/>
                </a:solidFill>
                <a:latin typeface="Arial"/>
                <a:ea typeface="Arial"/>
                <a:cs typeface="Arial"/>
                <a:sym typeface="Arial"/>
              </a:rPr>
              <a:t>Indicaciones para la producción</a:t>
            </a:r>
            <a:endParaRPr/>
          </a:p>
        </p:txBody>
      </p:sp>
      <p:sp>
        <p:nvSpPr>
          <p:cNvPr id="109" name="Google Shape;109;p5"/>
          <p:cNvSpPr/>
          <p:nvPr/>
        </p:nvSpPr>
        <p:spPr>
          <a:xfrm>
            <a:off x="8253350" y="5056094"/>
            <a:ext cx="3948174" cy="1801904"/>
          </a:xfrm>
          <a:prstGeom prst="rect">
            <a:avLst/>
          </a:prstGeom>
          <a:solidFill>
            <a:schemeClr val="lt1"/>
          </a:solidFill>
          <a:ln w="1270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lvl="0">
              <a:buClr>
                <a:schemeClr val="dk1"/>
              </a:buClr>
              <a:buSzPts val="300"/>
            </a:pPr>
            <a:r>
              <a:rPr lang="es-ES" sz="1200" b="0" i="0" u="none" strike="noStrike" cap="none" dirty="0">
                <a:solidFill>
                  <a:schemeClr val="dk1"/>
                </a:solidFill>
                <a:latin typeface="Arial"/>
                <a:ea typeface="Arial"/>
                <a:cs typeface="Arial"/>
                <a:sym typeface="Arial"/>
              </a:rPr>
              <a:t>Referencias de las imágenes</a:t>
            </a:r>
            <a:r>
              <a:rPr lang="es-ES" sz="1200" dirty="0">
                <a:solidFill>
                  <a:schemeClr val="dk1"/>
                </a:solidFill>
              </a:rPr>
              <a:t>: https://</a:t>
            </a:r>
            <a:r>
              <a:rPr lang="es-ES" sz="1200" dirty="0" err="1">
                <a:solidFill>
                  <a:schemeClr val="dk1"/>
                </a:solidFill>
              </a:rPr>
              <a:t>www.freepik.es</a:t>
            </a:r>
            <a:r>
              <a:rPr lang="es-ES" sz="1200" dirty="0">
                <a:solidFill>
                  <a:schemeClr val="dk1"/>
                </a:solidFill>
              </a:rPr>
              <a:t>/foto-gratis/hombre-contador-reunion-empresa-planificacion-analizando-documentos-estrategia-marketing-que-trabajan-presentacion-inversiones-oficina-inicio-empresario-mirando-documentos-financieros-concepto-negocio_20936454.htm#query=</a:t>
            </a:r>
            <a:r>
              <a:rPr lang="es-ES" sz="1200" dirty="0" err="1">
                <a:solidFill>
                  <a:schemeClr val="dk1"/>
                </a:solidFill>
              </a:rPr>
              <a:t>estadistica&amp;from_query</a:t>
            </a:r>
            <a:r>
              <a:rPr lang="es-ES" sz="1200" dirty="0">
                <a:solidFill>
                  <a:schemeClr val="dk1"/>
                </a:solidFill>
              </a:rPr>
              <a:t>=</a:t>
            </a:r>
            <a:r>
              <a:rPr lang="es-ES" sz="1200" dirty="0" err="1">
                <a:solidFill>
                  <a:schemeClr val="dk1"/>
                </a:solidFill>
              </a:rPr>
              <a:t>cuantitativa&amp;position</a:t>
            </a:r>
            <a:r>
              <a:rPr lang="es-ES" sz="1200" dirty="0">
                <a:solidFill>
                  <a:schemeClr val="dk1"/>
                </a:solidFill>
              </a:rPr>
              <a:t>=18&amp;from_view=</a:t>
            </a:r>
            <a:r>
              <a:rPr lang="es-ES" sz="1200" dirty="0" err="1">
                <a:solidFill>
                  <a:schemeClr val="dk1"/>
                </a:solidFill>
              </a:rPr>
              <a:t>search</a:t>
            </a:r>
            <a:endParaRPr dirty="0"/>
          </a:p>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dk1"/>
              </a:solidFill>
              <a:latin typeface="Arial"/>
              <a:ea typeface="Arial"/>
              <a:cs typeface="Arial"/>
              <a:sym typeface="Arial"/>
            </a:endParaRPr>
          </a:p>
        </p:txBody>
      </p:sp>
      <p:sp>
        <p:nvSpPr>
          <p:cNvPr id="2" name="Rounded Rectangle 1">
            <a:extLst>
              <a:ext uri="{FF2B5EF4-FFF2-40B4-BE49-F238E27FC236}">
                <a16:creationId xmlns:a16="http://schemas.microsoft.com/office/drawing/2014/main" id="{03E8F5AE-0749-C14F-8A91-9AE1ECCB516F}"/>
              </a:ext>
            </a:extLst>
          </p:cNvPr>
          <p:cNvSpPr/>
          <p:nvPr/>
        </p:nvSpPr>
        <p:spPr>
          <a:xfrm>
            <a:off x="311971" y="742949"/>
            <a:ext cx="537882" cy="516367"/>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b="1" dirty="0">
                <a:solidFill>
                  <a:schemeClr val="tx1">
                    <a:lumMod val="85000"/>
                    <a:lumOff val="15000"/>
                  </a:schemeClr>
                </a:solidFill>
              </a:rPr>
              <a:t>1</a:t>
            </a:r>
          </a:p>
        </p:txBody>
      </p:sp>
      <p:sp>
        <p:nvSpPr>
          <p:cNvPr id="7" name="Rounded Rectangle 6">
            <a:extLst>
              <a:ext uri="{FF2B5EF4-FFF2-40B4-BE49-F238E27FC236}">
                <a16:creationId xmlns:a16="http://schemas.microsoft.com/office/drawing/2014/main" id="{91F44EA4-D114-8642-A7D6-3ED5FF69AFE7}"/>
              </a:ext>
            </a:extLst>
          </p:cNvPr>
          <p:cNvSpPr/>
          <p:nvPr/>
        </p:nvSpPr>
        <p:spPr>
          <a:xfrm>
            <a:off x="991495" y="742949"/>
            <a:ext cx="6990678" cy="514351"/>
          </a:xfrm>
          <a:prstGeom prst="roundRect">
            <a:avLst>
              <a:gd name="adj" fmla="val 1412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ounded Rectangle 7">
            <a:extLst>
              <a:ext uri="{FF2B5EF4-FFF2-40B4-BE49-F238E27FC236}">
                <a16:creationId xmlns:a16="http://schemas.microsoft.com/office/drawing/2014/main" id="{BE613CE6-CABA-A442-8C0B-F68B0DC79A5D}"/>
              </a:ext>
            </a:extLst>
          </p:cNvPr>
          <p:cNvSpPr/>
          <p:nvPr/>
        </p:nvSpPr>
        <p:spPr>
          <a:xfrm>
            <a:off x="311972" y="1389083"/>
            <a:ext cx="537882" cy="516367"/>
          </a:xfrm>
          <a:prstGeom prst="round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b="1" dirty="0"/>
              <a:t>2</a:t>
            </a:r>
          </a:p>
        </p:txBody>
      </p:sp>
      <p:sp>
        <p:nvSpPr>
          <p:cNvPr id="9" name="Rounded Rectangle 8">
            <a:extLst>
              <a:ext uri="{FF2B5EF4-FFF2-40B4-BE49-F238E27FC236}">
                <a16:creationId xmlns:a16="http://schemas.microsoft.com/office/drawing/2014/main" id="{92459B04-0965-7E4E-93B9-28D828B8F674}"/>
              </a:ext>
            </a:extLst>
          </p:cNvPr>
          <p:cNvSpPr/>
          <p:nvPr/>
        </p:nvSpPr>
        <p:spPr>
          <a:xfrm>
            <a:off x="991495" y="1389083"/>
            <a:ext cx="6990678" cy="4290955"/>
          </a:xfrm>
          <a:prstGeom prst="roundRect">
            <a:avLst>
              <a:gd name="adj" fmla="val 4268"/>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 name="Rectangle 2">
            <a:extLst>
              <a:ext uri="{FF2B5EF4-FFF2-40B4-BE49-F238E27FC236}">
                <a16:creationId xmlns:a16="http://schemas.microsoft.com/office/drawing/2014/main" id="{5E3BE718-5783-414E-B29C-4B66CD87AEAB}"/>
              </a:ext>
            </a:extLst>
          </p:cNvPr>
          <p:cNvSpPr/>
          <p:nvPr/>
        </p:nvSpPr>
        <p:spPr>
          <a:xfrm>
            <a:off x="1244549" y="824160"/>
            <a:ext cx="2475358" cy="353943"/>
          </a:xfrm>
          <a:prstGeom prst="rect">
            <a:avLst/>
          </a:prstGeom>
        </p:spPr>
        <p:txBody>
          <a:bodyPr wrap="none">
            <a:spAutoFit/>
          </a:bodyPr>
          <a:lstStyle/>
          <a:p>
            <a:r>
              <a:rPr lang="es-CO" sz="1700" b="1" dirty="0">
                <a:latin typeface="Noto Sans Symbols"/>
                <a:ea typeface="Noto Sans Symbols"/>
                <a:cs typeface="Noto Sans Symbols"/>
              </a:rPr>
              <a:t>Metodología cuantitativa</a:t>
            </a:r>
            <a:endParaRPr lang="es-ES_tradnl" sz="1700" dirty="0"/>
          </a:p>
        </p:txBody>
      </p:sp>
      <p:sp>
        <p:nvSpPr>
          <p:cNvPr id="11" name="Rectangle 10">
            <a:extLst>
              <a:ext uri="{FF2B5EF4-FFF2-40B4-BE49-F238E27FC236}">
                <a16:creationId xmlns:a16="http://schemas.microsoft.com/office/drawing/2014/main" id="{65AF3728-45AF-1D45-AC3B-089E29DF9280}"/>
              </a:ext>
            </a:extLst>
          </p:cNvPr>
          <p:cNvSpPr/>
          <p:nvPr/>
        </p:nvSpPr>
        <p:spPr>
          <a:xfrm>
            <a:off x="1262714" y="1470294"/>
            <a:ext cx="2335896" cy="353943"/>
          </a:xfrm>
          <a:prstGeom prst="rect">
            <a:avLst/>
          </a:prstGeom>
        </p:spPr>
        <p:txBody>
          <a:bodyPr wrap="none">
            <a:spAutoFit/>
          </a:bodyPr>
          <a:lstStyle/>
          <a:p>
            <a:r>
              <a:rPr lang="es-CO" sz="1700" b="1" dirty="0">
                <a:latin typeface="Noto Sans Symbols"/>
                <a:ea typeface="Noto Sans Symbols"/>
                <a:cs typeface="Noto Sans Symbols"/>
              </a:rPr>
              <a:t>Metodología cualitativa</a:t>
            </a:r>
            <a:endParaRPr lang="es-ES_tradnl" sz="1700" dirty="0"/>
          </a:p>
        </p:txBody>
      </p:sp>
      <p:sp>
        <p:nvSpPr>
          <p:cNvPr id="4" name="Rectangle 3">
            <a:extLst>
              <a:ext uri="{FF2B5EF4-FFF2-40B4-BE49-F238E27FC236}">
                <a16:creationId xmlns:a16="http://schemas.microsoft.com/office/drawing/2014/main" id="{B5121E24-B92A-AD49-B4D7-6630162560E4}"/>
              </a:ext>
            </a:extLst>
          </p:cNvPr>
          <p:cNvSpPr/>
          <p:nvPr/>
        </p:nvSpPr>
        <p:spPr>
          <a:xfrm>
            <a:off x="1262714" y="1991042"/>
            <a:ext cx="3627314" cy="3308598"/>
          </a:xfrm>
          <a:prstGeom prst="rect">
            <a:avLst/>
          </a:prstGeom>
        </p:spPr>
        <p:txBody>
          <a:bodyPr wrap="square">
            <a:spAutoFit/>
          </a:bodyPr>
          <a:lstStyle/>
          <a:p>
            <a:pPr algn="just"/>
            <a:r>
              <a:rPr lang="es-ES_tradnl" sz="1100" dirty="0"/>
              <a:t>A diferencia de la metodología cuantitativa, </a:t>
            </a:r>
            <a:r>
              <a:rPr lang="es-ES_tradnl" sz="1100" b="1" dirty="0"/>
              <a:t>se basa en la cualificación y caracterización.</a:t>
            </a:r>
            <a:r>
              <a:rPr lang="es-ES_tradnl" sz="1100" dirty="0"/>
              <a:t> Suele tener un carácter exploratorio y descriptivo y dar respuestas a preguntas como: </a:t>
            </a:r>
            <a:r>
              <a:rPr lang="es-ES_tradnl" sz="1100" b="1" dirty="0"/>
              <a:t>cuáles, cómo, en dónde, para qué, por qué y quiénes</a:t>
            </a:r>
            <a:r>
              <a:rPr lang="es-ES_tradnl" sz="1100" dirty="0"/>
              <a:t>; por lo que en algunos casos se suele entender como centrada en la fenomenología y comprensión, lo que conlleva a volúmenes de información considerables, aunque como consecuencia de esto, también puede generar información subjetiva.</a:t>
            </a:r>
          </a:p>
          <a:p>
            <a:pPr algn="just"/>
            <a:endParaRPr lang="es-ES_tradnl" sz="1100" dirty="0"/>
          </a:p>
          <a:p>
            <a:pPr algn="just"/>
            <a:r>
              <a:rPr lang="es-ES_tradnl" sz="1100" dirty="0"/>
              <a:t>Los resultados de la aplicación de esta metodología son funcionales solo para los participantes en el estudio, por tanto, no pueden generalizarse para la población (a diferencia de la metodología cuantitativa). </a:t>
            </a:r>
          </a:p>
          <a:p>
            <a:pPr algn="just"/>
            <a:endParaRPr lang="es-ES_tradnl" sz="1100" dirty="0"/>
          </a:p>
          <a:p>
            <a:pPr algn="just"/>
            <a:r>
              <a:rPr lang="es-ES_tradnl" sz="1100" dirty="0"/>
              <a:t>No obstante, tiene como ventaja que tiene un alto nivel de detalle y profundidad la información, por lo que permite entender fenómenos o situaciones que a simple vista no se detectan.</a:t>
            </a:r>
          </a:p>
        </p:txBody>
      </p:sp>
      <p:pic>
        <p:nvPicPr>
          <p:cNvPr id="5" name="Picture 4">
            <a:extLst>
              <a:ext uri="{FF2B5EF4-FFF2-40B4-BE49-F238E27FC236}">
                <a16:creationId xmlns:a16="http://schemas.microsoft.com/office/drawing/2014/main" id="{4490928A-73B7-9C43-89D5-75788D2C4776}"/>
              </a:ext>
            </a:extLst>
          </p:cNvPr>
          <p:cNvPicPr>
            <a:picLocks noChangeAspect="1"/>
          </p:cNvPicPr>
          <p:nvPr/>
        </p:nvPicPr>
        <p:blipFill>
          <a:blip r:embed="rId3"/>
          <a:stretch>
            <a:fillRect/>
          </a:stretch>
        </p:blipFill>
        <p:spPr>
          <a:xfrm>
            <a:off x="5310693" y="1957230"/>
            <a:ext cx="2250814" cy="3376221"/>
          </a:xfrm>
          <a:prstGeom prst="rect">
            <a:avLst/>
          </a:prstGeom>
        </p:spPr>
      </p:pic>
    </p:spTree>
    <p:extLst>
      <p:ext uri="{BB962C8B-B14F-4D97-AF65-F5344CB8AC3E}">
        <p14:creationId xmlns:p14="http://schemas.microsoft.com/office/powerpoint/2010/main" val="3191579852"/>
      </p:ext>
    </p:extLst>
  </p:cSld>
  <p:clrMapOvr>
    <a:masterClrMapping/>
  </p:clrMapOvr>
  <p:transition spd="slow">
    <p:cut/>
  </p:transition>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463</Words>
  <Application>Microsoft Office PowerPoint</Application>
  <PresentationFormat>Panorámica</PresentationFormat>
  <Paragraphs>29</Paragraphs>
  <Slides>4</Slides>
  <Notes>4</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4</vt:i4>
      </vt:variant>
    </vt:vector>
  </HeadingPairs>
  <TitlesOfParts>
    <vt:vector size="8" baseType="lpstr">
      <vt:lpstr>Arial</vt:lpstr>
      <vt:lpstr>Calibri</vt:lpstr>
      <vt:lpstr>Noto Sans Symbols</vt:lpstr>
      <vt:lpstr>Tema de Office</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CLAUDIA VASQUEZ</dc:creator>
  <cp:lastModifiedBy>JGOA</cp:lastModifiedBy>
  <cp:revision>7</cp:revision>
  <dcterms:modified xsi:type="dcterms:W3CDTF">2022-08-06T22:09:08Z</dcterms:modified>
</cp:coreProperties>
</file>